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comments/comment1.xml" ContentType="application/vnd.openxmlformats-officedocument.presentationml.comments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1361" r:id="rId4"/>
    <p:sldId id="1330" r:id="rId5"/>
    <p:sldId id="1335" r:id="rId6"/>
    <p:sldId id="1333" r:id="rId7"/>
    <p:sldId id="1358" r:id="rId8"/>
    <p:sldId id="1360" r:id="rId9"/>
    <p:sldId id="1359" r:id="rId10"/>
    <p:sldId id="1332" r:id="rId11"/>
    <p:sldId id="1334" r:id="rId12"/>
    <p:sldId id="327" r:id="rId13"/>
    <p:sldId id="1362" r:id="rId14"/>
    <p:sldId id="1336" r:id="rId15"/>
    <p:sldId id="1363" r:id="rId16"/>
    <p:sldId id="1384" r:id="rId17"/>
    <p:sldId id="1339" r:id="rId18"/>
    <p:sldId id="1311" r:id="rId19"/>
    <p:sldId id="1337" r:id="rId20"/>
    <p:sldId id="1365" r:id="rId21"/>
    <p:sldId id="1366" r:id="rId22"/>
    <p:sldId id="1367" r:id="rId23"/>
    <p:sldId id="1364" r:id="rId24"/>
    <p:sldId id="1371" r:id="rId25"/>
    <p:sldId id="1372" r:id="rId26"/>
    <p:sldId id="1381" r:id="rId27"/>
    <p:sldId id="1368" r:id="rId28"/>
    <p:sldId id="1380" r:id="rId29"/>
    <p:sldId id="1369" r:id="rId30"/>
    <p:sldId id="1370" r:id="rId31"/>
    <p:sldId id="1345" r:id="rId32"/>
    <p:sldId id="1373" r:id="rId33"/>
    <p:sldId id="1386" r:id="rId34"/>
    <p:sldId id="1387" r:id="rId35"/>
    <p:sldId id="1313" r:id="rId36"/>
    <p:sldId id="1378" r:id="rId37"/>
    <p:sldId id="1374" r:id="rId38"/>
    <p:sldId id="1375" r:id="rId39"/>
    <p:sldId id="1376" r:id="rId40"/>
    <p:sldId id="264" r:id="rId41"/>
    <p:sldId id="258" r:id="rId42"/>
    <p:sldId id="269" r:id="rId43"/>
    <p:sldId id="270" r:id="rId44"/>
    <p:sldId id="272" r:id="rId45"/>
    <p:sldId id="285" r:id="rId46"/>
    <p:sldId id="1377" r:id="rId47"/>
    <p:sldId id="278" r:id="rId48"/>
    <p:sldId id="279" r:id="rId49"/>
    <p:sldId id="281" r:id="rId50"/>
    <p:sldId id="282" r:id="rId51"/>
    <p:sldId id="284" r:id="rId52"/>
    <p:sldId id="1382" r:id="rId53"/>
    <p:sldId id="275" r:id="rId54"/>
    <p:sldId id="1400" r:id="rId55"/>
    <p:sldId id="1341" r:id="rId56"/>
    <p:sldId id="1383" r:id="rId57"/>
    <p:sldId id="1392" r:id="rId58"/>
    <p:sldId id="1385" r:id="rId59"/>
    <p:sldId id="1405" r:id="rId60"/>
    <p:sldId id="1389" r:id="rId61"/>
    <p:sldId id="1351" r:id="rId62"/>
    <p:sldId id="1352" r:id="rId63"/>
    <p:sldId id="1394" r:id="rId64"/>
    <p:sldId id="1396" r:id="rId65"/>
    <p:sldId id="1409" r:id="rId66"/>
    <p:sldId id="1397" r:id="rId67"/>
    <p:sldId id="1407" r:id="rId68"/>
    <p:sldId id="1408" r:id="rId69"/>
    <p:sldId id="1410" r:id="rId70"/>
    <p:sldId id="1398" r:id="rId71"/>
    <p:sldId id="1411" r:id="rId72"/>
    <p:sldId id="1414" r:id="rId73"/>
    <p:sldId id="1404" r:id="rId74"/>
    <p:sldId id="1412" r:id="rId75"/>
    <p:sldId id="1413" r:id="rId76"/>
    <p:sldId id="1347" r:id="rId77"/>
    <p:sldId id="1393" r:id="rId78"/>
    <p:sldId id="1406" r:id="rId79"/>
    <p:sldId id="1402" r:id="rId80"/>
    <p:sldId id="1346" r:id="rId81"/>
    <p:sldId id="1403" r:id="rId82"/>
    <p:sldId id="1399" r:id="rId83"/>
    <p:sldId id="990" r:id="rId84"/>
    <p:sldId id="980" r:id="rId85"/>
    <p:sldId id="991" r:id="rId86"/>
    <p:sldId id="1309" r:id="rId87"/>
    <p:sldId id="1356" r:id="rId88"/>
    <p:sldId id="984" r:id="rId89"/>
    <p:sldId id="1357" r:id="rId90"/>
    <p:sldId id="1308" r:id="rId91"/>
    <p:sldId id="1388" r:id="rId92"/>
    <p:sldId id="141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men, Chrit" initials="LC" lastIdx="3" clrIdx="0">
    <p:extLst>
      <p:ext uri="{19B8F6BF-5375-455C-9EA6-DF929625EA0E}">
        <p15:presenceInfo xmlns:p15="http://schemas.microsoft.com/office/powerpoint/2012/main" userId="S::Chrit.Lemmen@kadaster.nl::8e6f57ba-964e-4b99-9644-8d122361a1f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46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13:22:20.837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C8716-190D-4D5A-9EFF-C5CC78FF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9D08F-79E4-489A-B783-2D565321B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C39399-3C32-43BE-9A0F-7ECE0DEE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C8DF91-4A72-48D3-8C92-EC3F5E7D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F6B094-CD80-4FA8-8F91-E56D8CE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6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3E64-DC70-4D20-B6DF-3FC520C7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B40AC8-D508-4979-878B-977DFA66D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25AD8-D99E-4084-BFF6-114422B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F43FFB-E247-4878-B6AE-9DF6EB14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28632-D8B4-450A-ACD2-66DBF2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8D82FE8-1223-4727-A776-810BD237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4F3FA0-8B90-44DD-B47D-EAA1B83B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2A6B63-CE54-4ED5-8B70-74BD1E9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EEE62-3021-4B1D-992B-2DCCB317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3482C4-5816-41F7-BC53-BD57C3C8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6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13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69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78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27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524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4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65FBC-5627-47E7-A630-911FD0F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DA507-328C-40FE-982E-D69ADCF0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F59E8-AC0C-44F5-AA07-F9E0429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79DDC-B4E0-4DC5-89AF-63589F3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C8E217-3806-4403-A1B4-3F86370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466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line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5282-1FFB-4018-945B-76C310E6DE7C}" type="slidenum">
              <a:rPr lang="en-GB" altLang="nl-NL"/>
              <a:pPr>
                <a:defRPr/>
              </a:pPr>
              <a:t>‹#›</a:t>
            </a:fld>
            <a:endParaRPr lang="en-GB" altLang="nl-NL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A38C5-062C-4F2B-9815-9127FE18C0E1}" type="datetime1">
              <a:rPr lang="en-GB"/>
              <a:pPr>
                <a:defRPr/>
              </a:pPr>
              <a:t>20/09/2021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008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9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and bulleted list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T_ITC powerpoint sheet small_2">
            <a:extLst>
              <a:ext uri="{FF2B5EF4-FFF2-40B4-BE49-F238E27FC236}">
                <a16:creationId xmlns:a16="http://schemas.microsoft.com/office/drawing/2014/main" id="{A660EAE5-3E84-4D06-8CF0-F33AB60D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/>
          <a:stretch>
            <a:fillRect/>
          </a:stretch>
        </p:blipFill>
        <p:spPr bwMode="auto">
          <a:xfrm>
            <a:off x="-12700" y="465139"/>
            <a:ext cx="1303867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000" y="1577500"/>
            <a:ext cx="10401600" cy="45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3D92BA3-877A-4F52-8D0F-1AFF935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5BEE-6FB1-43F4-A2DD-C6EC7664F1F6}" type="datetime1">
              <a:rPr lang="en-GB"/>
              <a:pPr>
                <a:defRPr/>
              </a:pPr>
              <a:t>20/09/2021</a:t>
            </a:fld>
            <a:endParaRPr lang="nl-NL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1FF467A-C917-499E-8D6A-6E7D63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64F614F-3E2B-4B6B-A636-31E4096D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59E94-9760-4150-A23C-0CDDC1C4909E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28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B6649-8EF3-4EAB-AEA5-537ABC94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86C79B-DD43-4088-9209-3E0FE5DE7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462FB6-07D3-49EC-BFF1-97136EC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D3BFC8-D698-4FED-A61C-0F67D4EC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762-5497-44BC-B8DA-DE2B3DB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9F7A4-5308-44CC-86C9-FEB9B2A2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F26FDF-99F7-4D1B-AB8A-911187E9B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50201E-FE38-4578-9214-89E6F9B82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5B9F89-F69E-41CB-B412-5F03E98A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76C26B-ADA5-456B-887B-572C6A5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08F1A-7ACE-4819-9AA3-3C101B68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ED0F-BE28-4008-81A0-F477E6A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CA84E8-0163-4281-8E1F-4BEE202B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427AE2-C917-4B94-B821-028BB458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07A93D-FB88-4A4A-A182-90B8AB26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FA1D49-A240-43BF-ADE4-9F2F9847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D850BFB-9218-45BC-A4F8-9C418A5F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FF644F-3475-4D9B-9360-D21D790C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0AC4132-A64A-4825-ABE6-4949C6E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56794-CA15-4708-AB15-285BB997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4B72D56-29F8-4284-942A-72F57E4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E5B31C-474D-43D0-889D-2CC9550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5C73F8-370C-4397-9CDA-354996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23CD45-5578-40B3-B64A-AAB5379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F6E401-B9DE-4F34-9172-6E321865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B65EC-A85A-4314-8B53-8640D655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C3DAA-5B0B-4603-8E7D-C85D8154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2620-6483-4CBF-8826-4F16AED7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61F95-0C45-4DD5-86E9-3BC89686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FF15F0-63A0-404D-B5B1-3E3124F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753DF9-4A84-4969-966B-4B93333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72D4D-C51B-48A3-A5EC-8BE03E13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0107-8015-4AEE-81BE-5C01ABE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FF83B18-C88F-4FCC-A963-DAE37733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7BDD12-19B2-41CE-BDD7-80270B99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D2C9FC-70CF-4CDB-9282-A0647B7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EB77A2-6A93-4052-922B-BB006AB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E0EE94-D4B6-4AEF-88D5-95F1B0E8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B8212B-0B68-4BB5-B574-B1694405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911398-D2D2-4B77-BAE1-DFEC8457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87613-5442-4B56-B258-8D44CCDC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37AB-7797-4E3A-A6A5-D667FC2B1A86}" type="datetimeFigureOut">
              <a:rPr lang="en-GB" smtClean="0"/>
              <a:t>20/09/2021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846F53-4411-45C0-9E47-AF68F0D06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3C195C-22E9-4274-A3D4-3CE3DEF1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00B7-4B8E-4B48-BDE1-4D1EA95F25A7}" type="datetimeFigureOut">
              <a:rPr lang="nl-NL" smtClean="0"/>
              <a:t>20-9-2021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63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1173.xml"/><Relationship Id="rId63" Type="http://schemas.openxmlformats.org/officeDocument/2006/relationships/image" Target="../media/image31.png"/><Relationship Id="rId84" Type="http://schemas.openxmlformats.org/officeDocument/2006/relationships/customXml" Target="../ink/ink1194.xml"/><Relationship Id="rId138" Type="http://schemas.openxmlformats.org/officeDocument/2006/relationships/customXml" Target="../ink/ink1221.xml"/><Relationship Id="rId159" Type="http://schemas.openxmlformats.org/officeDocument/2006/relationships/image" Target="../media/image79.png"/><Relationship Id="rId170" Type="http://schemas.openxmlformats.org/officeDocument/2006/relationships/customXml" Target="../ink/ink1237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126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286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1168.xml"/><Relationship Id="rId53" Type="http://schemas.openxmlformats.org/officeDocument/2006/relationships/image" Target="../media/image26.png"/><Relationship Id="rId74" Type="http://schemas.openxmlformats.org/officeDocument/2006/relationships/customXml" Target="../ink/ink1189.xml"/><Relationship Id="rId128" Type="http://schemas.openxmlformats.org/officeDocument/2006/relationships/customXml" Target="../ink/ink121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232.xml"/><Relationship Id="rId181" Type="http://schemas.openxmlformats.org/officeDocument/2006/relationships/image" Target="../media/image18.png"/><Relationship Id="rId216" Type="http://schemas.openxmlformats.org/officeDocument/2006/relationships/customXml" Target="../ink/ink1260.xml"/><Relationship Id="rId237" Type="http://schemas.openxmlformats.org/officeDocument/2006/relationships/image" Target="../media/image46.png"/><Relationship Id="rId258" Type="http://schemas.openxmlformats.org/officeDocument/2006/relationships/customXml" Target="../ink/ink1281.xml"/><Relationship Id="rId279" Type="http://schemas.openxmlformats.org/officeDocument/2006/relationships/image" Target="../media/image67.png"/><Relationship Id="rId22" Type="http://schemas.openxmlformats.org/officeDocument/2006/relationships/customXml" Target="../ink/ink1163.xml"/><Relationship Id="rId43" Type="http://schemas.openxmlformats.org/officeDocument/2006/relationships/image" Target="../media/image21.png"/><Relationship Id="rId64" Type="http://schemas.openxmlformats.org/officeDocument/2006/relationships/customXml" Target="../ink/ink1184.xml"/><Relationship Id="rId118" Type="http://schemas.openxmlformats.org/officeDocument/2006/relationships/customXml" Target="../ink/ink1211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1227.xml"/><Relationship Id="rId171" Type="http://schemas.openxmlformats.org/officeDocument/2006/relationships/image" Target="../media/image85.png"/><Relationship Id="rId192" Type="http://schemas.openxmlformats.org/officeDocument/2006/relationships/customXml" Target="../ink/ink1248.xml"/><Relationship Id="rId206" Type="http://schemas.openxmlformats.org/officeDocument/2006/relationships/customXml" Target="../ink/ink1255.xml"/><Relationship Id="rId227" Type="http://schemas.openxmlformats.org/officeDocument/2006/relationships/image" Target="../media/image41.png"/><Relationship Id="rId248" Type="http://schemas.openxmlformats.org/officeDocument/2006/relationships/customXml" Target="../ink/ink1276.xml"/><Relationship Id="rId269" Type="http://schemas.openxmlformats.org/officeDocument/2006/relationships/image" Target="../media/image62.png"/><Relationship Id="rId12" Type="http://schemas.openxmlformats.org/officeDocument/2006/relationships/customXml" Target="../ink/ink1158.xml"/><Relationship Id="rId33" Type="http://schemas.openxmlformats.org/officeDocument/2006/relationships/image" Target="../media/image16.png"/><Relationship Id="rId108" Type="http://schemas.openxmlformats.org/officeDocument/2006/relationships/customXml" Target="../ink/ink1206.xml"/><Relationship Id="rId129" Type="http://schemas.openxmlformats.org/officeDocument/2006/relationships/image" Target="../media/image64.png"/><Relationship Id="rId280" Type="http://schemas.openxmlformats.org/officeDocument/2006/relationships/customXml" Target="../ink/ink1292.xml"/><Relationship Id="rId54" Type="http://schemas.openxmlformats.org/officeDocument/2006/relationships/customXml" Target="../ink/ink1179.xml"/><Relationship Id="rId75" Type="http://schemas.openxmlformats.org/officeDocument/2006/relationships/image" Target="../media/image37.png"/><Relationship Id="rId96" Type="http://schemas.openxmlformats.org/officeDocument/2006/relationships/customXml" Target="../ink/ink1200.xml"/><Relationship Id="rId140" Type="http://schemas.openxmlformats.org/officeDocument/2006/relationships/customXml" Target="../ink/ink1222.xml"/><Relationship Id="rId161" Type="http://schemas.openxmlformats.org/officeDocument/2006/relationships/image" Target="../media/image80.png"/><Relationship Id="rId182" Type="http://schemas.openxmlformats.org/officeDocument/2006/relationships/customXml" Target="../ink/ink1243.xml"/><Relationship Id="rId217" Type="http://schemas.openxmlformats.org/officeDocument/2006/relationships/image" Target="../media/image89.png"/><Relationship Id="rId6" Type="http://schemas.openxmlformats.org/officeDocument/2006/relationships/customXml" Target="../ink/ink1155.xml"/><Relationship Id="rId238" Type="http://schemas.openxmlformats.org/officeDocument/2006/relationships/customXml" Target="../ink/ink1271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287.xml"/><Relationship Id="rId44" Type="http://schemas.openxmlformats.org/officeDocument/2006/relationships/customXml" Target="../ink/ink1174.xml"/><Relationship Id="rId65" Type="http://schemas.openxmlformats.org/officeDocument/2006/relationships/image" Target="../media/image32.png"/><Relationship Id="rId86" Type="http://schemas.openxmlformats.org/officeDocument/2006/relationships/customXml" Target="../ink/ink1195.xml"/><Relationship Id="rId130" Type="http://schemas.openxmlformats.org/officeDocument/2006/relationships/customXml" Target="../ink/ink1217.xml"/><Relationship Id="rId151" Type="http://schemas.openxmlformats.org/officeDocument/2006/relationships/image" Target="../media/image75.png"/><Relationship Id="rId172" Type="http://schemas.openxmlformats.org/officeDocument/2006/relationships/customXml" Target="../ink/ink1238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1266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282.xml"/><Relationship Id="rId281" Type="http://schemas.openxmlformats.org/officeDocument/2006/relationships/image" Target="../media/image68.png"/><Relationship Id="rId34" Type="http://schemas.openxmlformats.org/officeDocument/2006/relationships/customXml" Target="../ink/ink1169.xml"/><Relationship Id="rId50" Type="http://schemas.openxmlformats.org/officeDocument/2006/relationships/customXml" Target="../ink/ink1177.xml"/><Relationship Id="rId55" Type="http://schemas.openxmlformats.org/officeDocument/2006/relationships/image" Target="../media/image27.png"/><Relationship Id="rId76" Type="http://schemas.openxmlformats.org/officeDocument/2006/relationships/customXml" Target="../ink/ink1190.xml"/><Relationship Id="rId97" Type="http://schemas.openxmlformats.org/officeDocument/2006/relationships/image" Target="../media/image48.png"/><Relationship Id="rId104" Type="http://schemas.openxmlformats.org/officeDocument/2006/relationships/customXml" Target="../ink/ink1204.xml"/><Relationship Id="rId120" Type="http://schemas.openxmlformats.org/officeDocument/2006/relationships/customXml" Target="../ink/ink121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225.xml"/><Relationship Id="rId167" Type="http://schemas.openxmlformats.org/officeDocument/2006/relationships/image" Target="../media/image83.png"/><Relationship Id="rId188" Type="http://schemas.openxmlformats.org/officeDocument/2006/relationships/customXml" Target="../ink/ink1246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1198.xml"/><Relationship Id="rId162" Type="http://schemas.openxmlformats.org/officeDocument/2006/relationships/customXml" Target="../ink/ink1233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1261.xml"/><Relationship Id="rId234" Type="http://schemas.openxmlformats.org/officeDocument/2006/relationships/customXml" Target="../ink/ink1269.xml"/><Relationship Id="rId239" Type="http://schemas.openxmlformats.org/officeDocument/2006/relationships/image" Target="../media/image47.png"/><Relationship Id="rId2" Type="http://schemas.openxmlformats.org/officeDocument/2006/relationships/customXml" Target="../ink/ink1153.xml"/><Relationship Id="rId29" Type="http://schemas.openxmlformats.org/officeDocument/2006/relationships/image" Target="../media/image14.png"/><Relationship Id="rId250" Type="http://schemas.openxmlformats.org/officeDocument/2006/relationships/customXml" Target="../ink/ink127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290.xml"/><Relationship Id="rId24" Type="http://schemas.openxmlformats.org/officeDocument/2006/relationships/customXml" Target="../ink/ink1164.xml"/><Relationship Id="rId40" Type="http://schemas.openxmlformats.org/officeDocument/2006/relationships/customXml" Target="../ink/ink1172.xml"/><Relationship Id="rId45" Type="http://schemas.openxmlformats.org/officeDocument/2006/relationships/image" Target="../media/image22.png"/><Relationship Id="rId66" Type="http://schemas.openxmlformats.org/officeDocument/2006/relationships/customXml" Target="../ink/ink1185.xml"/><Relationship Id="rId87" Type="http://schemas.openxmlformats.org/officeDocument/2006/relationships/image" Target="../media/image43.png"/><Relationship Id="rId110" Type="http://schemas.openxmlformats.org/officeDocument/2006/relationships/customXml" Target="../ink/ink120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220.xml"/><Relationship Id="rId157" Type="http://schemas.openxmlformats.org/officeDocument/2006/relationships/image" Target="../media/image78.png"/><Relationship Id="rId178" Type="http://schemas.openxmlformats.org/officeDocument/2006/relationships/customXml" Target="../ink/ink1241.xml"/><Relationship Id="rId61" Type="http://schemas.openxmlformats.org/officeDocument/2006/relationships/image" Target="../media/image30.png"/><Relationship Id="rId82" Type="http://schemas.openxmlformats.org/officeDocument/2006/relationships/customXml" Target="../ink/ink1193.xml"/><Relationship Id="rId152" Type="http://schemas.openxmlformats.org/officeDocument/2006/relationships/customXml" Target="../ink/ink1228.xml"/><Relationship Id="rId173" Type="http://schemas.openxmlformats.org/officeDocument/2006/relationships/image" Target="../media/image86.png"/><Relationship Id="rId194" Type="http://schemas.openxmlformats.org/officeDocument/2006/relationships/customXml" Target="../ink/ink1249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1256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1264.xml"/><Relationship Id="rId240" Type="http://schemas.openxmlformats.org/officeDocument/2006/relationships/customXml" Target="../ink/ink127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285.xml"/><Relationship Id="rId287" Type="http://schemas.openxmlformats.org/officeDocument/2006/relationships/image" Target="../media/image91.png"/><Relationship Id="rId14" Type="http://schemas.openxmlformats.org/officeDocument/2006/relationships/customXml" Target="../ink/ink1159.xml"/><Relationship Id="rId30" Type="http://schemas.openxmlformats.org/officeDocument/2006/relationships/customXml" Target="../ink/ink1167.xml"/><Relationship Id="rId35" Type="http://schemas.openxmlformats.org/officeDocument/2006/relationships/image" Target="../media/image17.png"/><Relationship Id="rId56" Type="http://schemas.openxmlformats.org/officeDocument/2006/relationships/customXml" Target="../ink/ink1180.xml"/><Relationship Id="rId77" Type="http://schemas.openxmlformats.org/officeDocument/2006/relationships/image" Target="../media/image38.png"/><Relationship Id="rId100" Type="http://schemas.openxmlformats.org/officeDocument/2006/relationships/customXml" Target="../ink/ink1202.xml"/><Relationship Id="rId105" Type="http://schemas.openxmlformats.org/officeDocument/2006/relationships/image" Target="../media/image52.png"/><Relationship Id="rId126" Type="http://schemas.openxmlformats.org/officeDocument/2006/relationships/customXml" Target="../ink/ink1215.xml"/><Relationship Id="rId147" Type="http://schemas.openxmlformats.org/officeDocument/2006/relationships/image" Target="../media/image2.png"/><Relationship Id="rId168" Type="http://schemas.openxmlformats.org/officeDocument/2006/relationships/customXml" Target="../ink/ink1236.xml"/><Relationship Id="rId282" Type="http://schemas.openxmlformats.org/officeDocument/2006/relationships/customXml" Target="../ink/ink1293.xml"/><Relationship Id="rId8" Type="http://schemas.openxmlformats.org/officeDocument/2006/relationships/customXml" Target="../ink/ink1156.xml"/><Relationship Id="rId51" Type="http://schemas.openxmlformats.org/officeDocument/2006/relationships/image" Target="../media/image25.png"/><Relationship Id="rId72" Type="http://schemas.openxmlformats.org/officeDocument/2006/relationships/customXml" Target="../ink/ink1188.xml"/><Relationship Id="rId93" Type="http://schemas.openxmlformats.org/officeDocument/2006/relationships/image" Target="../media/image46.png"/><Relationship Id="rId98" Type="http://schemas.openxmlformats.org/officeDocument/2006/relationships/customXml" Target="../ink/ink1201.xml"/><Relationship Id="rId121" Type="http://schemas.openxmlformats.org/officeDocument/2006/relationships/image" Target="../media/image60.png"/><Relationship Id="rId142" Type="http://schemas.openxmlformats.org/officeDocument/2006/relationships/customXml" Target="../ink/ink1223.xml"/><Relationship Id="rId163" Type="http://schemas.openxmlformats.org/officeDocument/2006/relationships/image" Target="../media/image81.png"/><Relationship Id="rId184" Type="http://schemas.openxmlformats.org/officeDocument/2006/relationships/customXml" Target="../ink/ink1244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259.xml"/><Relationship Id="rId230" Type="http://schemas.openxmlformats.org/officeDocument/2006/relationships/customXml" Target="../ink/ink1267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1280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1175.xml"/><Relationship Id="rId67" Type="http://schemas.openxmlformats.org/officeDocument/2006/relationships/image" Target="../media/image33.png"/><Relationship Id="rId116" Type="http://schemas.openxmlformats.org/officeDocument/2006/relationships/customXml" Target="../ink/ink1210.xml"/><Relationship Id="rId137" Type="http://schemas.openxmlformats.org/officeDocument/2006/relationships/image" Target="../media/image68.png"/><Relationship Id="rId158" Type="http://schemas.openxmlformats.org/officeDocument/2006/relationships/customXml" Target="../ink/ink1231.xml"/><Relationship Id="rId272" Type="http://schemas.openxmlformats.org/officeDocument/2006/relationships/customXml" Target="../ink/ink1288.xml"/><Relationship Id="rId20" Type="http://schemas.openxmlformats.org/officeDocument/2006/relationships/customXml" Target="../ink/ink1162.xml"/><Relationship Id="rId41" Type="http://schemas.openxmlformats.org/officeDocument/2006/relationships/image" Target="../media/image20.png"/><Relationship Id="rId62" Type="http://schemas.openxmlformats.org/officeDocument/2006/relationships/customXml" Target="../ink/ink1183.xml"/><Relationship Id="rId83" Type="http://schemas.openxmlformats.org/officeDocument/2006/relationships/image" Target="../media/image41.png"/><Relationship Id="rId88" Type="http://schemas.openxmlformats.org/officeDocument/2006/relationships/customXml" Target="../ink/ink1196.xml"/><Relationship Id="rId111" Type="http://schemas.openxmlformats.org/officeDocument/2006/relationships/image" Target="../media/image55.png"/><Relationship Id="rId132" Type="http://schemas.openxmlformats.org/officeDocument/2006/relationships/customXml" Target="../ink/ink1218.xml"/><Relationship Id="rId153" Type="http://schemas.openxmlformats.org/officeDocument/2006/relationships/image" Target="../media/image76.png"/><Relationship Id="rId174" Type="http://schemas.openxmlformats.org/officeDocument/2006/relationships/customXml" Target="../ink/ink1239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1247.xml"/><Relationship Id="rId204" Type="http://schemas.openxmlformats.org/officeDocument/2006/relationships/customXml" Target="../ink/ink1254.xml"/><Relationship Id="rId220" Type="http://schemas.openxmlformats.org/officeDocument/2006/relationships/customXml" Target="../ink/ink1262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1275.xml"/><Relationship Id="rId267" Type="http://schemas.openxmlformats.org/officeDocument/2006/relationships/image" Target="../media/image61.png"/><Relationship Id="rId288" Type="http://schemas.openxmlformats.org/officeDocument/2006/relationships/customXml" Target="../ink/ink1296.xml"/><Relationship Id="rId15" Type="http://schemas.openxmlformats.org/officeDocument/2006/relationships/image" Target="../media/image7.png"/><Relationship Id="rId36" Type="http://schemas.openxmlformats.org/officeDocument/2006/relationships/customXml" Target="../ink/ink1170.xml"/><Relationship Id="rId57" Type="http://schemas.openxmlformats.org/officeDocument/2006/relationships/image" Target="../media/image28.png"/><Relationship Id="rId106" Type="http://schemas.openxmlformats.org/officeDocument/2006/relationships/customXml" Target="../ink/ink1205.xml"/><Relationship Id="rId127" Type="http://schemas.openxmlformats.org/officeDocument/2006/relationships/image" Target="../media/image63.png"/><Relationship Id="rId262" Type="http://schemas.openxmlformats.org/officeDocument/2006/relationships/customXml" Target="../ink/ink1283.xml"/><Relationship Id="rId283" Type="http://schemas.openxmlformats.org/officeDocument/2006/relationships/image" Target="../media/image69.png"/><Relationship Id="rId10" Type="http://schemas.openxmlformats.org/officeDocument/2006/relationships/customXml" Target="../ink/ink1157.xml"/><Relationship Id="rId31" Type="http://schemas.openxmlformats.org/officeDocument/2006/relationships/image" Target="../media/image15.png"/><Relationship Id="rId52" Type="http://schemas.openxmlformats.org/officeDocument/2006/relationships/customXml" Target="../ink/ink1178.xml"/><Relationship Id="rId73" Type="http://schemas.openxmlformats.org/officeDocument/2006/relationships/image" Target="../media/image36.png"/><Relationship Id="rId78" Type="http://schemas.openxmlformats.org/officeDocument/2006/relationships/customXml" Target="../ink/ink1191.xml"/><Relationship Id="rId94" Type="http://schemas.openxmlformats.org/officeDocument/2006/relationships/customXml" Target="../ink/ink119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213.xml"/><Relationship Id="rId143" Type="http://schemas.openxmlformats.org/officeDocument/2006/relationships/image" Target="../media/image71.png"/><Relationship Id="rId148" Type="http://schemas.openxmlformats.org/officeDocument/2006/relationships/customXml" Target="../ink/ink1226.xml"/><Relationship Id="rId164" Type="http://schemas.openxmlformats.org/officeDocument/2006/relationships/customXml" Target="../ink/ink1234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1154.xml"/><Relationship Id="rId9" Type="http://schemas.openxmlformats.org/officeDocument/2006/relationships/image" Target="../media/image4.png"/><Relationship Id="rId180" Type="http://schemas.openxmlformats.org/officeDocument/2006/relationships/customXml" Target="../ink/ink1242.xml"/><Relationship Id="rId210" Type="http://schemas.openxmlformats.org/officeDocument/2006/relationships/customXml" Target="../ink/ink1257.xml"/><Relationship Id="rId215" Type="http://schemas.openxmlformats.org/officeDocument/2006/relationships/image" Target="../media/image35.png"/><Relationship Id="rId236" Type="http://schemas.openxmlformats.org/officeDocument/2006/relationships/customXml" Target="../ink/ink1270.xml"/><Relationship Id="rId257" Type="http://schemas.openxmlformats.org/officeDocument/2006/relationships/image" Target="../media/image56.png"/><Relationship Id="rId278" Type="http://schemas.openxmlformats.org/officeDocument/2006/relationships/customXml" Target="../ink/ink1291.xml"/><Relationship Id="rId26" Type="http://schemas.openxmlformats.org/officeDocument/2006/relationships/customXml" Target="../ink/ink1165.xml"/><Relationship Id="rId231" Type="http://schemas.openxmlformats.org/officeDocument/2006/relationships/image" Target="../media/image43.png"/><Relationship Id="rId252" Type="http://schemas.openxmlformats.org/officeDocument/2006/relationships/customXml" Target="../ink/ink1278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1186.xml"/><Relationship Id="rId89" Type="http://schemas.openxmlformats.org/officeDocument/2006/relationships/image" Target="../media/image44.png"/><Relationship Id="rId112" Type="http://schemas.openxmlformats.org/officeDocument/2006/relationships/customXml" Target="../ink/ink1208.xml"/><Relationship Id="rId133" Type="http://schemas.openxmlformats.org/officeDocument/2006/relationships/image" Target="../media/image66.png"/><Relationship Id="rId154" Type="http://schemas.openxmlformats.org/officeDocument/2006/relationships/customXml" Target="../ink/ink1229.xml"/><Relationship Id="rId175" Type="http://schemas.openxmlformats.org/officeDocument/2006/relationships/image" Target="../media/image87.png"/><Relationship Id="rId196" Type="http://schemas.openxmlformats.org/officeDocument/2006/relationships/customXml" Target="../ink/ink1250.xml"/><Relationship Id="rId200" Type="http://schemas.openxmlformats.org/officeDocument/2006/relationships/customXml" Target="../ink/ink1252.xml"/><Relationship Id="rId16" Type="http://schemas.openxmlformats.org/officeDocument/2006/relationships/customXml" Target="../ink/ink1160.xml"/><Relationship Id="rId221" Type="http://schemas.openxmlformats.org/officeDocument/2006/relationships/image" Target="../media/image38.png"/><Relationship Id="rId242" Type="http://schemas.openxmlformats.org/officeDocument/2006/relationships/customXml" Target="../ink/ink1273.xml"/><Relationship Id="rId263" Type="http://schemas.openxmlformats.org/officeDocument/2006/relationships/image" Target="../media/image59.png"/><Relationship Id="rId284" Type="http://schemas.openxmlformats.org/officeDocument/2006/relationships/customXml" Target="../ink/ink1294.xml"/><Relationship Id="rId37" Type="http://schemas.openxmlformats.org/officeDocument/2006/relationships/image" Target="../media/image18.png"/><Relationship Id="rId58" Type="http://schemas.openxmlformats.org/officeDocument/2006/relationships/customXml" Target="../ink/ink1181.xml"/><Relationship Id="rId79" Type="http://schemas.openxmlformats.org/officeDocument/2006/relationships/image" Target="../media/image39.png"/><Relationship Id="rId102" Type="http://schemas.openxmlformats.org/officeDocument/2006/relationships/customXml" Target="../ink/ink1203.xml"/><Relationship Id="rId123" Type="http://schemas.openxmlformats.org/officeDocument/2006/relationships/image" Target="../media/image61.png"/><Relationship Id="rId144" Type="http://schemas.openxmlformats.org/officeDocument/2006/relationships/customXml" Target="../ink/ink1224.xml"/><Relationship Id="rId90" Type="http://schemas.openxmlformats.org/officeDocument/2006/relationships/customXml" Target="../ink/ink1197.xml"/><Relationship Id="rId165" Type="http://schemas.openxmlformats.org/officeDocument/2006/relationships/image" Target="../media/image82.png"/><Relationship Id="rId186" Type="http://schemas.openxmlformats.org/officeDocument/2006/relationships/customXml" Target="../ink/ink1245.xml"/><Relationship Id="rId211" Type="http://schemas.openxmlformats.org/officeDocument/2006/relationships/image" Target="../media/image33.png"/><Relationship Id="rId232" Type="http://schemas.openxmlformats.org/officeDocument/2006/relationships/customXml" Target="../ink/ink1268.xml"/><Relationship Id="rId253" Type="http://schemas.openxmlformats.org/officeDocument/2006/relationships/image" Target="../media/image54.png"/><Relationship Id="rId274" Type="http://schemas.openxmlformats.org/officeDocument/2006/relationships/customXml" Target="../ink/ink1289.xml"/><Relationship Id="rId27" Type="http://schemas.openxmlformats.org/officeDocument/2006/relationships/image" Target="../media/image13.png"/><Relationship Id="rId48" Type="http://schemas.openxmlformats.org/officeDocument/2006/relationships/customXml" Target="../ink/ink1176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1219.xml"/><Relationship Id="rId80" Type="http://schemas.openxmlformats.org/officeDocument/2006/relationships/customXml" Target="../ink/ink1192.xml"/><Relationship Id="rId155" Type="http://schemas.openxmlformats.org/officeDocument/2006/relationships/image" Target="../media/image77.png"/><Relationship Id="rId176" Type="http://schemas.openxmlformats.org/officeDocument/2006/relationships/customXml" Target="../ink/ink1240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1263.xml"/><Relationship Id="rId243" Type="http://schemas.openxmlformats.org/officeDocument/2006/relationships/image" Target="../media/image49.png"/><Relationship Id="rId264" Type="http://schemas.openxmlformats.org/officeDocument/2006/relationships/customXml" Target="../ink/ink1284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1171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1214.xml"/><Relationship Id="rId70" Type="http://schemas.openxmlformats.org/officeDocument/2006/relationships/customXml" Target="../ink/ink1187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1235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258.xml"/><Relationship Id="rId233" Type="http://schemas.openxmlformats.org/officeDocument/2006/relationships/image" Target="../media/image44.png"/><Relationship Id="rId254" Type="http://schemas.openxmlformats.org/officeDocument/2006/relationships/customXml" Target="../ink/ink1279.xml"/><Relationship Id="rId28" Type="http://schemas.openxmlformats.org/officeDocument/2006/relationships/customXml" Target="../ink/ink1166.xml"/><Relationship Id="rId49" Type="http://schemas.openxmlformats.org/officeDocument/2006/relationships/image" Target="../media/image24.png"/><Relationship Id="rId114" Type="http://schemas.openxmlformats.org/officeDocument/2006/relationships/customXml" Target="../ink/ink1209.xml"/><Relationship Id="rId275" Type="http://schemas.openxmlformats.org/officeDocument/2006/relationships/image" Target="../media/image65.png"/><Relationship Id="rId60" Type="http://schemas.openxmlformats.org/officeDocument/2006/relationships/customXml" Target="../ink/ink1182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1230.xml"/><Relationship Id="rId177" Type="http://schemas.openxmlformats.org/officeDocument/2006/relationships/image" Target="../media/image88.png"/><Relationship Id="rId198" Type="http://schemas.openxmlformats.org/officeDocument/2006/relationships/customXml" Target="../ink/ink1251.xml"/><Relationship Id="rId202" Type="http://schemas.openxmlformats.org/officeDocument/2006/relationships/customXml" Target="../ink/ink1253.xml"/><Relationship Id="rId223" Type="http://schemas.openxmlformats.org/officeDocument/2006/relationships/image" Target="../media/image39.png"/><Relationship Id="rId244" Type="http://schemas.openxmlformats.org/officeDocument/2006/relationships/customXml" Target="../ink/ink1274.xml"/><Relationship Id="rId18" Type="http://schemas.openxmlformats.org/officeDocument/2006/relationships/customXml" Target="../ink/ink1161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129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1317.xml"/><Relationship Id="rId63" Type="http://schemas.openxmlformats.org/officeDocument/2006/relationships/image" Target="../media/image31.png"/><Relationship Id="rId84" Type="http://schemas.openxmlformats.org/officeDocument/2006/relationships/customXml" Target="../ink/ink1338.xml"/><Relationship Id="rId138" Type="http://schemas.openxmlformats.org/officeDocument/2006/relationships/customXml" Target="../ink/ink1365.xml"/><Relationship Id="rId159" Type="http://schemas.openxmlformats.org/officeDocument/2006/relationships/image" Target="../media/image79.png"/><Relationship Id="rId170" Type="http://schemas.openxmlformats.org/officeDocument/2006/relationships/customXml" Target="../ink/ink1381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140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430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1312.xml"/><Relationship Id="rId53" Type="http://schemas.openxmlformats.org/officeDocument/2006/relationships/image" Target="../media/image26.png"/><Relationship Id="rId74" Type="http://schemas.openxmlformats.org/officeDocument/2006/relationships/customXml" Target="../ink/ink1333.xml"/><Relationship Id="rId128" Type="http://schemas.openxmlformats.org/officeDocument/2006/relationships/customXml" Target="../ink/ink136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376.xml"/><Relationship Id="rId181" Type="http://schemas.openxmlformats.org/officeDocument/2006/relationships/image" Target="../media/image18.png"/><Relationship Id="rId216" Type="http://schemas.openxmlformats.org/officeDocument/2006/relationships/customXml" Target="../ink/ink1404.xml"/><Relationship Id="rId237" Type="http://schemas.openxmlformats.org/officeDocument/2006/relationships/image" Target="../media/image46.png"/><Relationship Id="rId258" Type="http://schemas.openxmlformats.org/officeDocument/2006/relationships/customXml" Target="../ink/ink1425.xml"/><Relationship Id="rId279" Type="http://schemas.openxmlformats.org/officeDocument/2006/relationships/image" Target="../media/image67.png"/><Relationship Id="rId22" Type="http://schemas.openxmlformats.org/officeDocument/2006/relationships/customXml" Target="../ink/ink1307.xml"/><Relationship Id="rId43" Type="http://schemas.openxmlformats.org/officeDocument/2006/relationships/image" Target="../media/image21.png"/><Relationship Id="rId64" Type="http://schemas.openxmlformats.org/officeDocument/2006/relationships/customXml" Target="../ink/ink1328.xml"/><Relationship Id="rId118" Type="http://schemas.openxmlformats.org/officeDocument/2006/relationships/customXml" Target="../ink/ink1355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1371.xml"/><Relationship Id="rId171" Type="http://schemas.openxmlformats.org/officeDocument/2006/relationships/image" Target="../media/image85.png"/><Relationship Id="rId192" Type="http://schemas.openxmlformats.org/officeDocument/2006/relationships/customXml" Target="../ink/ink1392.xml"/><Relationship Id="rId206" Type="http://schemas.openxmlformats.org/officeDocument/2006/relationships/customXml" Target="../ink/ink1399.xml"/><Relationship Id="rId227" Type="http://schemas.openxmlformats.org/officeDocument/2006/relationships/image" Target="../media/image41.png"/><Relationship Id="rId248" Type="http://schemas.openxmlformats.org/officeDocument/2006/relationships/customXml" Target="../ink/ink1420.xml"/><Relationship Id="rId269" Type="http://schemas.openxmlformats.org/officeDocument/2006/relationships/image" Target="../media/image62.png"/><Relationship Id="rId12" Type="http://schemas.openxmlformats.org/officeDocument/2006/relationships/customXml" Target="../ink/ink1302.xml"/><Relationship Id="rId33" Type="http://schemas.openxmlformats.org/officeDocument/2006/relationships/image" Target="../media/image16.png"/><Relationship Id="rId108" Type="http://schemas.openxmlformats.org/officeDocument/2006/relationships/customXml" Target="../ink/ink1350.xml"/><Relationship Id="rId129" Type="http://schemas.openxmlformats.org/officeDocument/2006/relationships/image" Target="../media/image64.png"/><Relationship Id="rId280" Type="http://schemas.openxmlformats.org/officeDocument/2006/relationships/customXml" Target="../ink/ink1436.xml"/><Relationship Id="rId54" Type="http://schemas.openxmlformats.org/officeDocument/2006/relationships/customXml" Target="../ink/ink1323.xml"/><Relationship Id="rId75" Type="http://schemas.openxmlformats.org/officeDocument/2006/relationships/image" Target="../media/image37.png"/><Relationship Id="rId96" Type="http://schemas.openxmlformats.org/officeDocument/2006/relationships/customXml" Target="../ink/ink1344.xml"/><Relationship Id="rId140" Type="http://schemas.openxmlformats.org/officeDocument/2006/relationships/customXml" Target="../ink/ink1366.xml"/><Relationship Id="rId161" Type="http://schemas.openxmlformats.org/officeDocument/2006/relationships/image" Target="../media/image80.png"/><Relationship Id="rId182" Type="http://schemas.openxmlformats.org/officeDocument/2006/relationships/customXml" Target="../ink/ink1387.xml"/><Relationship Id="rId217" Type="http://schemas.openxmlformats.org/officeDocument/2006/relationships/image" Target="../media/image89.png"/><Relationship Id="rId6" Type="http://schemas.openxmlformats.org/officeDocument/2006/relationships/customXml" Target="../ink/ink1299.xml"/><Relationship Id="rId238" Type="http://schemas.openxmlformats.org/officeDocument/2006/relationships/customXml" Target="../ink/ink1415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431.xml"/><Relationship Id="rId44" Type="http://schemas.openxmlformats.org/officeDocument/2006/relationships/customXml" Target="../ink/ink1318.xml"/><Relationship Id="rId65" Type="http://schemas.openxmlformats.org/officeDocument/2006/relationships/image" Target="../media/image32.png"/><Relationship Id="rId86" Type="http://schemas.openxmlformats.org/officeDocument/2006/relationships/customXml" Target="../ink/ink1339.xml"/><Relationship Id="rId130" Type="http://schemas.openxmlformats.org/officeDocument/2006/relationships/customXml" Target="../ink/ink1361.xml"/><Relationship Id="rId151" Type="http://schemas.openxmlformats.org/officeDocument/2006/relationships/image" Target="../media/image75.png"/><Relationship Id="rId172" Type="http://schemas.openxmlformats.org/officeDocument/2006/relationships/customXml" Target="../ink/ink1382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1410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426.xml"/><Relationship Id="rId281" Type="http://schemas.openxmlformats.org/officeDocument/2006/relationships/image" Target="../media/image68.png"/><Relationship Id="rId34" Type="http://schemas.openxmlformats.org/officeDocument/2006/relationships/customXml" Target="../ink/ink1313.xml"/><Relationship Id="rId50" Type="http://schemas.openxmlformats.org/officeDocument/2006/relationships/customXml" Target="../ink/ink1321.xml"/><Relationship Id="rId55" Type="http://schemas.openxmlformats.org/officeDocument/2006/relationships/image" Target="../media/image27.png"/><Relationship Id="rId76" Type="http://schemas.openxmlformats.org/officeDocument/2006/relationships/customXml" Target="../ink/ink1334.xml"/><Relationship Id="rId97" Type="http://schemas.openxmlformats.org/officeDocument/2006/relationships/image" Target="../media/image48.png"/><Relationship Id="rId104" Type="http://schemas.openxmlformats.org/officeDocument/2006/relationships/customXml" Target="../ink/ink1348.xml"/><Relationship Id="rId120" Type="http://schemas.openxmlformats.org/officeDocument/2006/relationships/customXml" Target="../ink/ink135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369.xml"/><Relationship Id="rId167" Type="http://schemas.openxmlformats.org/officeDocument/2006/relationships/image" Target="../media/image83.png"/><Relationship Id="rId188" Type="http://schemas.openxmlformats.org/officeDocument/2006/relationships/customXml" Target="../ink/ink1390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1342.xml"/><Relationship Id="rId162" Type="http://schemas.openxmlformats.org/officeDocument/2006/relationships/customXml" Target="../ink/ink1377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1405.xml"/><Relationship Id="rId234" Type="http://schemas.openxmlformats.org/officeDocument/2006/relationships/customXml" Target="../ink/ink1413.xml"/><Relationship Id="rId239" Type="http://schemas.openxmlformats.org/officeDocument/2006/relationships/image" Target="../media/image47.png"/><Relationship Id="rId2" Type="http://schemas.openxmlformats.org/officeDocument/2006/relationships/customXml" Target="../ink/ink1297.xml"/><Relationship Id="rId29" Type="http://schemas.openxmlformats.org/officeDocument/2006/relationships/image" Target="../media/image14.png"/><Relationship Id="rId250" Type="http://schemas.openxmlformats.org/officeDocument/2006/relationships/customXml" Target="../ink/ink142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434.xml"/><Relationship Id="rId24" Type="http://schemas.openxmlformats.org/officeDocument/2006/relationships/customXml" Target="../ink/ink1308.xml"/><Relationship Id="rId40" Type="http://schemas.openxmlformats.org/officeDocument/2006/relationships/customXml" Target="../ink/ink1316.xml"/><Relationship Id="rId45" Type="http://schemas.openxmlformats.org/officeDocument/2006/relationships/image" Target="../media/image22.png"/><Relationship Id="rId66" Type="http://schemas.openxmlformats.org/officeDocument/2006/relationships/customXml" Target="../ink/ink1329.xml"/><Relationship Id="rId87" Type="http://schemas.openxmlformats.org/officeDocument/2006/relationships/image" Target="../media/image43.png"/><Relationship Id="rId110" Type="http://schemas.openxmlformats.org/officeDocument/2006/relationships/customXml" Target="../ink/ink135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364.xml"/><Relationship Id="rId157" Type="http://schemas.openxmlformats.org/officeDocument/2006/relationships/image" Target="../media/image78.png"/><Relationship Id="rId178" Type="http://schemas.openxmlformats.org/officeDocument/2006/relationships/customXml" Target="../ink/ink1385.xml"/><Relationship Id="rId61" Type="http://schemas.openxmlformats.org/officeDocument/2006/relationships/image" Target="../media/image30.png"/><Relationship Id="rId82" Type="http://schemas.openxmlformats.org/officeDocument/2006/relationships/customXml" Target="../ink/ink1337.xml"/><Relationship Id="rId152" Type="http://schemas.openxmlformats.org/officeDocument/2006/relationships/customXml" Target="../ink/ink1372.xml"/><Relationship Id="rId173" Type="http://schemas.openxmlformats.org/officeDocument/2006/relationships/image" Target="../media/image86.png"/><Relationship Id="rId194" Type="http://schemas.openxmlformats.org/officeDocument/2006/relationships/customXml" Target="../ink/ink1393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1400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1408.xml"/><Relationship Id="rId240" Type="http://schemas.openxmlformats.org/officeDocument/2006/relationships/customXml" Target="../ink/ink141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429.xml"/><Relationship Id="rId287" Type="http://schemas.openxmlformats.org/officeDocument/2006/relationships/image" Target="../media/image91.png"/><Relationship Id="rId14" Type="http://schemas.openxmlformats.org/officeDocument/2006/relationships/customXml" Target="../ink/ink1303.xml"/><Relationship Id="rId30" Type="http://schemas.openxmlformats.org/officeDocument/2006/relationships/customXml" Target="../ink/ink1311.xml"/><Relationship Id="rId35" Type="http://schemas.openxmlformats.org/officeDocument/2006/relationships/image" Target="../media/image17.png"/><Relationship Id="rId56" Type="http://schemas.openxmlformats.org/officeDocument/2006/relationships/customXml" Target="../ink/ink1324.xml"/><Relationship Id="rId77" Type="http://schemas.openxmlformats.org/officeDocument/2006/relationships/image" Target="../media/image38.png"/><Relationship Id="rId100" Type="http://schemas.openxmlformats.org/officeDocument/2006/relationships/customXml" Target="../ink/ink1346.xml"/><Relationship Id="rId105" Type="http://schemas.openxmlformats.org/officeDocument/2006/relationships/image" Target="../media/image52.png"/><Relationship Id="rId126" Type="http://schemas.openxmlformats.org/officeDocument/2006/relationships/customXml" Target="../ink/ink1359.xml"/><Relationship Id="rId147" Type="http://schemas.openxmlformats.org/officeDocument/2006/relationships/image" Target="../media/image2.png"/><Relationship Id="rId168" Type="http://schemas.openxmlformats.org/officeDocument/2006/relationships/customXml" Target="../ink/ink1380.xml"/><Relationship Id="rId282" Type="http://schemas.openxmlformats.org/officeDocument/2006/relationships/customXml" Target="../ink/ink1437.xml"/><Relationship Id="rId8" Type="http://schemas.openxmlformats.org/officeDocument/2006/relationships/customXml" Target="../ink/ink1300.xml"/><Relationship Id="rId51" Type="http://schemas.openxmlformats.org/officeDocument/2006/relationships/image" Target="../media/image25.png"/><Relationship Id="rId72" Type="http://schemas.openxmlformats.org/officeDocument/2006/relationships/customXml" Target="../ink/ink1332.xml"/><Relationship Id="rId93" Type="http://schemas.openxmlformats.org/officeDocument/2006/relationships/image" Target="../media/image46.png"/><Relationship Id="rId98" Type="http://schemas.openxmlformats.org/officeDocument/2006/relationships/customXml" Target="../ink/ink1345.xml"/><Relationship Id="rId121" Type="http://schemas.openxmlformats.org/officeDocument/2006/relationships/image" Target="../media/image60.png"/><Relationship Id="rId142" Type="http://schemas.openxmlformats.org/officeDocument/2006/relationships/customXml" Target="../ink/ink1367.xml"/><Relationship Id="rId163" Type="http://schemas.openxmlformats.org/officeDocument/2006/relationships/image" Target="../media/image81.png"/><Relationship Id="rId184" Type="http://schemas.openxmlformats.org/officeDocument/2006/relationships/customXml" Target="../ink/ink1388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403.xml"/><Relationship Id="rId230" Type="http://schemas.openxmlformats.org/officeDocument/2006/relationships/customXml" Target="../ink/ink1411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1424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1319.xml"/><Relationship Id="rId67" Type="http://schemas.openxmlformats.org/officeDocument/2006/relationships/image" Target="../media/image33.png"/><Relationship Id="rId116" Type="http://schemas.openxmlformats.org/officeDocument/2006/relationships/customXml" Target="../ink/ink1354.xml"/><Relationship Id="rId137" Type="http://schemas.openxmlformats.org/officeDocument/2006/relationships/image" Target="../media/image68.png"/><Relationship Id="rId158" Type="http://schemas.openxmlformats.org/officeDocument/2006/relationships/customXml" Target="../ink/ink1375.xml"/><Relationship Id="rId272" Type="http://schemas.openxmlformats.org/officeDocument/2006/relationships/customXml" Target="../ink/ink1432.xml"/><Relationship Id="rId20" Type="http://schemas.openxmlformats.org/officeDocument/2006/relationships/customXml" Target="../ink/ink1306.xml"/><Relationship Id="rId41" Type="http://schemas.openxmlformats.org/officeDocument/2006/relationships/image" Target="../media/image20.png"/><Relationship Id="rId62" Type="http://schemas.openxmlformats.org/officeDocument/2006/relationships/customXml" Target="../ink/ink1327.xml"/><Relationship Id="rId83" Type="http://schemas.openxmlformats.org/officeDocument/2006/relationships/image" Target="../media/image41.png"/><Relationship Id="rId88" Type="http://schemas.openxmlformats.org/officeDocument/2006/relationships/customXml" Target="../ink/ink1340.xml"/><Relationship Id="rId111" Type="http://schemas.openxmlformats.org/officeDocument/2006/relationships/image" Target="../media/image55.png"/><Relationship Id="rId132" Type="http://schemas.openxmlformats.org/officeDocument/2006/relationships/customXml" Target="../ink/ink1362.xml"/><Relationship Id="rId153" Type="http://schemas.openxmlformats.org/officeDocument/2006/relationships/image" Target="../media/image76.png"/><Relationship Id="rId174" Type="http://schemas.openxmlformats.org/officeDocument/2006/relationships/customXml" Target="../ink/ink1383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1391.xml"/><Relationship Id="rId204" Type="http://schemas.openxmlformats.org/officeDocument/2006/relationships/customXml" Target="../ink/ink1398.xml"/><Relationship Id="rId220" Type="http://schemas.openxmlformats.org/officeDocument/2006/relationships/customXml" Target="../ink/ink1406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1419.xml"/><Relationship Id="rId267" Type="http://schemas.openxmlformats.org/officeDocument/2006/relationships/image" Target="../media/image61.png"/><Relationship Id="rId288" Type="http://schemas.openxmlformats.org/officeDocument/2006/relationships/customXml" Target="../ink/ink1440.xml"/><Relationship Id="rId15" Type="http://schemas.openxmlformats.org/officeDocument/2006/relationships/image" Target="../media/image7.png"/><Relationship Id="rId36" Type="http://schemas.openxmlformats.org/officeDocument/2006/relationships/customXml" Target="../ink/ink1314.xml"/><Relationship Id="rId57" Type="http://schemas.openxmlformats.org/officeDocument/2006/relationships/image" Target="../media/image28.png"/><Relationship Id="rId106" Type="http://schemas.openxmlformats.org/officeDocument/2006/relationships/customXml" Target="../ink/ink1349.xml"/><Relationship Id="rId127" Type="http://schemas.openxmlformats.org/officeDocument/2006/relationships/image" Target="../media/image63.png"/><Relationship Id="rId262" Type="http://schemas.openxmlformats.org/officeDocument/2006/relationships/customXml" Target="../ink/ink1427.xml"/><Relationship Id="rId283" Type="http://schemas.openxmlformats.org/officeDocument/2006/relationships/image" Target="../media/image69.png"/><Relationship Id="rId10" Type="http://schemas.openxmlformats.org/officeDocument/2006/relationships/customXml" Target="../ink/ink1301.xml"/><Relationship Id="rId31" Type="http://schemas.openxmlformats.org/officeDocument/2006/relationships/image" Target="../media/image15.png"/><Relationship Id="rId52" Type="http://schemas.openxmlformats.org/officeDocument/2006/relationships/customXml" Target="../ink/ink1322.xml"/><Relationship Id="rId73" Type="http://schemas.openxmlformats.org/officeDocument/2006/relationships/image" Target="../media/image36.png"/><Relationship Id="rId78" Type="http://schemas.openxmlformats.org/officeDocument/2006/relationships/customXml" Target="../ink/ink1335.xml"/><Relationship Id="rId94" Type="http://schemas.openxmlformats.org/officeDocument/2006/relationships/customXml" Target="../ink/ink134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357.xml"/><Relationship Id="rId143" Type="http://schemas.openxmlformats.org/officeDocument/2006/relationships/image" Target="../media/image71.png"/><Relationship Id="rId148" Type="http://schemas.openxmlformats.org/officeDocument/2006/relationships/customXml" Target="../ink/ink1370.xml"/><Relationship Id="rId164" Type="http://schemas.openxmlformats.org/officeDocument/2006/relationships/customXml" Target="../ink/ink1378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1298.xml"/><Relationship Id="rId9" Type="http://schemas.openxmlformats.org/officeDocument/2006/relationships/image" Target="../media/image4.png"/><Relationship Id="rId180" Type="http://schemas.openxmlformats.org/officeDocument/2006/relationships/customXml" Target="../ink/ink1386.xml"/><Relationship Id="rId210" Type="http://schemas.openxmlformats.org/officeDocument/2006/relationships/customXml" Target="../ink/ink1401.xml"/><Relationship Id="rId215" Type="http://schemas.openxmlformats.org/officeDocument/2006/relationships/image" Target="../media/image35.png"/><Relationship Id="rId236" Type="http://schemas.openxmlformats.org/officeDocument/2006/relationships/customXml" Target="../ink/ink1414.xml"/><Relationship Id="rId257" Type="http://schemas.openxmlformats.org/officeDocument/2006/relationships/image" Target="../media/image56.png"/><Relationship Id="rId278" Type="http://schemas.openxmlformats.org/officeDocument/2006/relationships/customXml" Target="../ink/ink1435.xml"/><Relationship Id="rId26" Type="http://schemas.openxmlformats.org/officeDocument/2006/relationships/customXml" Target="../ink/ink1309.xml"/><Relationship Id="rId231" Type="http://schemas.openxmlformats.org/officeDocument/2006/relationships/image" Target="../media/image43.png"/><Relationship Id="rId252" Type="http://schemas.openxmlformats.org/officeDocument/2006/relationships/customXml" Target="../ink/ink1422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1330.xml"/><Relationship Id="rId89" Type="http://schemas.openxmlformats.org/officeDocument/2006/relationships/image" Target="../media/image44.png"/><Relationship Id="rId112" Type="http://schemas.openxmlformats.org/officeDocument/2006/relationships/customXml" Target="../ink/ink1352.xml"/><Relationship Id="rId133" Type="http://schemas.openxmlformats.org/officeDocument/2006/relationships/image" Target="../media/image66.png"/><Relationship Id="rId154" Type="http://schemas.openxmlformats.org/officeDocument/2006/relationships/customXml" Target="../ink/ink1373.xml"/><Relationship Id="rId175" Type="http://schemas.openxmlformats.org/officeDocument/2006/relationships/image" Target="../media/image87.png"/><Relationship Id="rId196" Type="http://schemas.openxmlformats.org/officeDocument/2006/relationships/customXml" Target="../ink/ink1394.xml"/><Relationship Id="rId200" Type="http://schemas.openxmlformats.org/officeDocument/2006/relationships/customXml" Target="../ink/ink1396.xml"/><Relationship Id="rId16" Type="http://schemas.openxmlformats.org/officeDocument/2006/relationships/customXml" Target="../ink/ink1304.xml"/><Relationship Id="rId221" Type="http://schemas.openxmlformats.org/officeDocument/2006/relationships/image" Target="../media/image38.png"/><Relationship Id="rId242" Type="http://schemas.openxmlformats.org/officeDocument/2006/relationships/customXml" Target="../ink/ink1417.xml"/><Relationship Id="rId263" Type="http://schemas.openxmlformats.org/officeDocument/2006/relationships/image" Target="../media/image59.png"/><Relationship Id="rId284" Type="http://schemas.openxmlformats.org/officeDocument/2006/relationships/customXml" Target="../ink/ink1438.xml"/><Relationship Id="rId37" Type="http://schemas.openxmlformats.org/officeDocument/2006/relationships/image" Target="../media/image18.png"/><Relationship Id="rId58" Type="http://schemas.openxmlformats.org/officeDocument/2006/relationships/customXml" Target="../ink/ink1325.xml"/><Relationship Id="rId79" Type="http://schemas.openxmlformats.org/officeDocument/2006/relationships/image" Target="../media/image39.png"/><Relationship Id="rId102" Type="http://schemas.openxmlformats.org/officeDocument/2006/relationships/customXml" Target="../ink/ink1347.xml"/><Relationship Id="rId123" Type="http://schemas.openxmlformats.org/officeDocument/2006/relationships/image" Target="../media/image61.png"/><Relationship Id="rId144" Type="http://schemas.openxmlformats.org/officeDocument/2006/relationships/customXml" Target="../ink/ink1368.xml"/><Relationship Id="rId90" Type="http://schemas.openxmlformats.org/officeDocument/2006/relationships/customXml" Target="../ink/ink1341.xml"/><Relationship Id="rId165" Type="http://schemas.openxmlformats.org/officeDocument/2006/relationships/image" Target="../media/image82.png"/><Relationship Id="rId186" Type="http://schemas.openxmlformats.org/officeDocument/2006/relationships/customXml" Target="../ink/ink1389.xml"/><Relationship Id="rId211" Type="http://schemas.openxmlformats.org/officeDocument/2006/relationships/image" Target="../media/image33.png"/><Relationship Id="rId232" Type="http://schemas.openxmlformats.org/officeDocument/2006/relationships/customXml" Target="../ink/ink1412.xml"/><Relationship Id="rId253" Type="http://schemas.openxmlformats.org/officeDocument/2006/relationships/image" Target="../media/image54.png"/><Relationship Id="rId274" Type="http://schemas.openxmlformats.org/officeDocument/2006/relationships/customXml" Target="../ink/ink1433.xml"/><Relationship Id="rId27" Type="http://schemas.openxmlformats.org/officeDocument/2006/relationships/image" Target="../media/image13.png"/><Relationship Id="rId48" Type="http://schemas.openxmlformats.org/officeDocument/2006/relationships/customXml" Target="../ink/ink1320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1363.xml"/><Relationship Id="rId80" Type="http://schemas.openxmlformats.org/officeDocument/2006/relationships/customXml" Target="../ink/ink1336.xml"/><Relationship Id="rId155" Type="http://schemas.openxmlformats.org/officeDocument/2006/relationships/image" Target="../media/image77.png"/><Relationship Id="rId176" Type="http://schemas.openxmlformats.org/officeDocument/2006/relationships/customXml" Target="../ink/ink1384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1407.xml"/><Relationship Id="rId243" Type="http://schemas.openxmlformats.org/officeDocument/2006/relationships/image" Target="../media/image49.png"/><Relationship Id="rId264" Type="http://schemas.openxmlformats.org/officeDocument/2006/relationships/customXml" Target="../ink/ink1428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1315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1358.xml"/><Relationship Id="rId70" Type="http://schemas.openxmlformats.org/officeDocument/2006/relationships/customXml" Target="../ink/ink1331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1379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02.xml"/><Relationship Id="rId233" Type="http://schemas.openxmlformats.org/officeDocument/2006/relationships/image" Target="../media/image44.png"/><Relationship Id="rId254" Type="http://schemas.openxmlformats.org/officeDocument/2006/relationships/customXml" Target="../ink/ink1423.xml"/><Relationship Id="rId28" Type="http://schemas.openxmlformats.org/officeDocument/2006/relationships/customXml" Target="../ink/ink1310.xml"/><Relationship Id="rId49" Type="http://schemas.openxmlformats.org/officeDocument/2006/relationships/image" Target="../media/image24.png"/><Relationship Id="rId114" Type="http://schemas.openxmlformats.org/officeDocument/2006/relationships/customXml" Target="../ink/ink1353.xml"/><Relationship Id="rId275" Type="http://schemas.openxmlformats.org/officeDocument/2006/relationships/image" Target="../media/image65.png"/><Relationship Id="rId60" Type="http://schemas.openxmlformats.org/officeDocument/2006/relationships/customXml" Target="../ink/ink1326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1374.xml"/><Relationship Id="rId177" Type="http://schemas.openxmlformats.org/officeDocument/2006/relationships/image" Target="../media/image88.png"/><Relationship Id="rId198" Type="http://schemas.openxmlformats.org/officeDocument/2006/relationships/customXml" Target="../ink/ink1395.xml"/><Relationship Id="rId202" Type="http://schemas.openxmlformats.org/officeDocument/2006/relationships/customXml" Target="../ink/ink1397.xml"/><Relationship Id="rId223" Type="http://schemas.openxmlformats.org/officeDocument/2006/relationships/image" Target="../media/image39.png"/><Relationship Id="rId244" Type="http://schemas.openxmlformats.org/officeDocument/2006/relationships/customXml" Target="../ink/ink1418.xml"/><Relationship Id="rId18" Type="http://schemas.openxmlformats.org/officeDocument/2006/relationships/customXml" Target="../ink/ink1305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14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1461.xml"/><Relationship Id="rId63" Type="http://schemas.openxmlformats.org/officeDocument/2006/relationships/image" Target="../media/image31.png"/><Relationship Id="rId84" Type="http://schemas.openxmlformats.org/officeDocument/2006/relationships/customXml" Target="../ink/ink1482.xml"/><Relationship Id="rId138" Type="http://schemas.openxmlformats.org/officeDocument/2006/relationships/customXml" Target="../ink/ink1509.xml"/><Relationship Id="rId159" Type="http://schemas.openxmlformats.org/officeDocument/2006/relationships/image" Target="../media/image79.png"/><Relationship Id="rId170" Type="http://schemas.openxmlformats.org/officeDocument/2006/relationships/customXml" Target="../ink/ink1525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155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574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1456.xml"/><Relationship Id="rId53" Type="http://schemas.openxmlformats.org/officeDocument/2006/relationships/image" Target="../media/image26.png"/><Relationship Id="rId74" Type="http://schemas.openxmlformats.org/officeDocument/2006/relationships/customXml" Target="../ink/ink1477.xml"/><Relationship Id="rId128" Type="http://schemas.openxmlformats.org/officeDocument/2006/relationships/customXml" Target="../ink/ink150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520.xml"/><Relationship Id="rId181" Type="http://schemas.openxmlformats.org/officeDocument/2006/relationships/image" Target="../media/image18.png"/><Relationship Id="rId216" Type="http://schemas.openxmlformats.org/officeDocument/2006/relationships/customXml" Target="../ink/ink1548.xml"/><Relationship Id="rId237" Type="http://schemas.openxmlformats.org/officeDocument/2006/relationships/image" Target="../media/image46.png"/><Relationship Id="rId258" Type="http://schemas.openxmlformats.org/officeDocument/2006/relationships/customXml" Target="../ink/ink1569.xml"/><Relationship Id="rId279" Type="http://schemas.openxmlformats.org/officeDocument/2006/relationships/image" Target="../media/image67.png"/><Relationship Id="rId22" Type="http://schemas.openxmlformats.org/officeDocument/2006/relationships/customXml" Target="../ink/ink1451.xml"/><Relationship Id="rId43" Type="http://schemas.openxmlformats.org/officeDocument/2006/relationships/image" Target="../media/image21.png"/><Relationship Id="rId64" Type="http://schemas.openxmlformats.org/officeDocument/2006/relationships/customXml" Target="../ink/ink1472.xml"/><Relationship Id="rId118" Type="http://schemas.openxmlformats.org/officeDocument/2006/relationships/customXml" Target="../ink/ink149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1515.xml"/><Relationship Id="rId171" Type="http://schemas.openxmlformats.org/officeDocument/2006/relationships/image" Target="../media/image85.png"/><Relationship Id="rId192" Type="http://schemas.openxmlformats.org/officeDocument/2006/relationships/customXml" Target="../ink/ink1536.xml"/><Relationship Id="rId206" Type="http://schemas.openxmlformats.org/officeDocument/2006/relationships/customXml" Target="../ink/ink1543.xml"/><Relationship Id="rId227" Type="http://schemas.openxmlformats.org/officeDocument/2006/relationships/image" Target="../media/image41.png"/><Relationship Id="rId248" Type="http://schemas.openxmlformats.org/officeDocument/2006/relationships/customXml" Target="../ink/ink1564.xml"/><Relationship Id="rId269" Type="http://schemas.openxmlformats.org/officeDocument/2006/relationships/image" Target="../media/image62.png"/><Relationship Id="rId12" Type="http://schemas.openxmlformats.org/officeDocument/2006/relationships/customXml" Target="../ink/ink1446.xml"/><Relationship Id="rId33" Type="http://schemas.openxmlformats.org/officeDocument/2006/relationships/image" Target="../media/image16.png"/><Relationship Id="rId108" Type="http://schemas.openxmlformats.org/officeDocument/2006/relationships/customXml" Target="../ink/ink1494.xml"/><Relationship Id="rId129" Type="http://schemas.openxmlformats.org/officeDocument/2006/relationships/image" Target="../media/image64.png"/><Relationship Id="rId280" Type="http://schemas.openxmlformats.org/officeDocument/2006/relationships/customXml" Target="../ink/ink1580.xml"/><Relationship Id="rId54" Type="http://schemas.openxmlformats.org/officeDocument/2006/relationships/customXml" Target="../ink/ink1467.xml"/><Relationship Id="rId75" Type="http://schemas.openxmlformats.org/officeDocument/2006/relationships/image" Target="../media/image37.png"/><Relationship Id="rId96" Type="http://schemas.openxmlformats.org/officeDocument/2006/relationships/customXml" Target="../ink/ink1488.xml"/><Relationship Id="rId140" Type="http://schemas.openxmlformats.org/officeDocument/2006/relationships/customXml" Target="../ink/ink1510.xml"/><Relationship Id="rId161" Type="http://schemas.openxmlformats.org/officeDocument/2006/relationships/image" Target="../media/image80.png"/><Relationship Id="rId182" Type="http://schemas.openxmlformats.org/officeDocument/2006/relationships/customXml" Target="../ink/ink1531.xml"/><Relationship Id="rId217" Type="http://schemas.openxmlformats.org/officeDocument/2006/relationships/image" Target="../media/image89.png"/><Relationship Id="rId6" Type="http://schemas.openxmlformats.org/officeDocument/2006/relationships/customXml" Target="../ink/ink1443.xml"/><Relationship Id="rId238" Type="http://schemas.openxmlformats.org/officeDocument/2006/relationships/customXml" Target="../ink/ink1559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575.xml"/><Relationship Id="rId44" Type="http://schemas.openxmlformats.org/officeDocument/2006/relationships/customXml" Target="../ink/ink1462.xml"/><Relationship Id="rId65" Type="http://schemas.openxmlformats.org/officeDocument/2006/relationships/image" Target="../media/image32.png"/><Relationship Id="rId86" Type="http://schemas.openxmlformats.org/officeDocument/2006/relationships/customXml" Target="../ink/ink1483.xml"/><Relationship Id="rId130" Type="http://schemas.openxmlformats.org/officeDocument/2006/relationships/customXml" Target="../ink/ink1505.xml"/><Relationship Id="rId151" Type="http://schemas.openxmlformats.org/officeDocument/2006/relationships/image" Target="../media/image75.png"/><Relationship Id="rId172" Type="http://schemas.openxmlformats.org/officeDocument/2006/relationships/customXml" Target="../ink/ink1526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1554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570.xml"/><Relationship Id="rId281" Type="http://schemas.openxmlformats.org/officeDocument/2006/relationships/image" Target="../media/image68.png"/><Relationship Id="rId34" Type="http://schemas.openxmlformats.org/officeDocument/2006/relationships/customXml" Target="../ink/ink1457.xml"/><Relationship Id="rId50" Type="http://schemas.openxmlformats.org/officeDocument/2006/relationships/customXml" Target="../ink/ink1465.xml"/><Relationship Id="rId55" Type="http://schemas.openxmlformats.org/officeDocument/2006/relationships/image" Target="../media/image27.png"/><Relationship Id="rId76" Type="http://schemas.openxmlformats.org/officeDocument/2006/relationships/customXml" Target="../ink/ink1478.xml"/><Relationship Id="rId97" Type="http://schemas.openxmlformats.org/officeDocument/2006/relationships/image" Target="../media/image48.png"/><Relationship Id="rId104" Type="http://schemas.openxmlformats.org/officeDocument/2006/relationships/customXml" Target="../ink/ink1492.xml"/><Relationship Id="rId120" Type="http://schemas.openxmlformats.org/officeDocument/2006/relationships/customXml" Target="../ink/ink150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513.xml"/><Relationship Id="rId167" Type="http://schemas.openxmlformats.org/officeDocument/2006/relationships/image" Target="../media/image83.png"/><Relationship Id="rId188" Type="http://schemas.openxmlformats.org/officeDocument/2006/relationships/customXml" Target="../ink/ink153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1486.xml"/><Relationship Id="rId162" Type="http://schemas.openxmlformats.org/officeDocument/2006/relationships/customXml" Target="../ink/ink1521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1549.xml"/><Relationship Id="rId234" Type="http://schemas.openxmlformats.org/officeDocument/2006/relationships/customXml" Target="../ink/ink1557.xml"/><Relationship Id="rId239" Type="http://schemas.openxmlformats.org/officeDocument/2006/relationships/image" Target="../media/image47.png"/><Relationship Id="rId2" Type="http://schemas.openxmlformats.org/officeDocument/2006/relationships/customXml" Target="../ink/ink1441.xml"/><Relationship Id="rId29" Type="http://schemas.openxmlformats.org/officeDocument/2006/relationships/image" Target="../media/image14.png"/><Relationship Id="rId250" Type="http://schemas.openxmlformats.org/officeDocument/2006/relationships/customXml" Target="../ink/ink156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578.xml"/><Relationship Id="rId24" Type="http://schemas.openxmlformats.org/officeDocument/2006/relationships/customXml" Target="../ink/ink1452.xml"/><Relationship Id="rId40" Type="http://schemas.openxmlformats.org/officeDocument/2006/relationships/customXml" Target="../ink/ink1460.xml"/><Relationship Id="rId45" Type="http://schemas.openxmlformats.org/officeDocument/2006/relationships/image" Target="../media/image22.png"/><Relationship Id="rId66" Type="http://schemas.openxmlformats.org/officeDocument/2006/relationships/customXml" Target="../ink/ink1473.xml"/><Relationship Id="rId87" Type="http://schemas.openxmlformats.org/officeDocument/2006/relationships/image" Target="../media/image43.png"/><Relationship Id="rId110" Type="http://schemas.openxmlformats.org/officeDocument/2006/relationships/customXml" Target="../ink/ink149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508.xml"/><Relationship Id="rId157" Type="http://schemas.openxmlformats.org/officeDocument/2006/relationships/image" Target="../media/image78.png"/><Relationship Id="rId178" Type="http://schemas.openxmlformats.org/officeDocument/2006/relationships/customXml" Target="../ink/ink1529.xml"/><Relationship Id="rId61" Type="http://schemas.openxmlformats.org/officeDocument/2006/relationships/image" Target="../media/image30.png"/><Relationship Id="rId82" Type="http://schemas.openxmlformats.org/officeDocument/2006/relationships/customXml" Target="../ink/ink1481.xml"/><Relationship Id="rId152" Type="http://schemas.openxmlformats.org/officeDocument/2006/relationships/customXml" Target="../ink/ink1516.xml"/><Relationship Id="rId173" Type="http://schemas.openxmlformats.org/officeDocument/2006/relationships/image" Target="../media/image86.png"/><Relationship Id="rId194" Type="http://schemas.openxmlformats.org/officeDocument/2006/relationships/customXml" Target="../ink/ink1537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1544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1552.xml"/><Relationship Id="rId240" Type="http://schemas.openxmlformats.org/officeDocument/2006/relationships/customXml" Target="../ink/ink156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573.xml"/><Relationship Id="rId287" Type="http://schemas.openxmlformats.org/officeDocument/2006/relationships/image" Target="../media/image91.png"/><Relationship Id="rId14" Type="http://schemas.openxmlformats.org/officeDocument/2006/relationships/customXml" Target="../ink/ink1447.xml"/><Relationship Id="rId30" Type="http://schemas.openxmlformats.org/officeDocument/2006/relationships/customXml" Target="../ink/ink1455.xml"/><Relationship Id="rId35" Type="http://schemas.openxmlformats.org/officeDocument/2006/relationships/image" Target="../media/image17.png"/><Relationship Id="rId56" Type="http://schemas.openxmlformats.org/officeDocument/2006/relationships/customXml" Target="../ink/ink1468.xml"/><Relationship Id="rId77" Type="http://schemas.openxmlformats.org/officeDocument/2006/relationships/image" Target="../media/image38.png"/><Relationship Id="rId100" Type="http://schemas.openxmlformats.org/officeDocument/2006/relationships/customXml" Target="../ink/ink1490.xml"/><Relationship Id="rId105" Type="http://schemas.openxmlformats.org/officeDocument/2006/relationships/image" Target="../media/image52.png"/><Relationship Id="rId126" Type="http://schemas.openxmlformats.org/officeDocument/2006/relationships/customXml" Target="../ink/ink1503.xml"/><Relationship Id="rId147" Type="http://schemas.openxmlformats.org/officeDocument/2006/relationships/image" Target="../media/image2.png"/><Relationship Id="rId168" Type="http://schemas.openxmlformats.org/officeDocument/2006/relationships/customXml" Target="../ink/ink1524.xml"/><Relationship Id="rId282" Type="http://schemas.openxmlformats.org/officeDocument/2006/relationships/customXml" Target="../ink/ink1581.xml"/><Relationship Id="rId8" Type="http://schemas.openxmlformats.org/officeDocument/2006/relationships/customXml" Target="../ink/ink1444.xml"/><Relationship Id="rId51" Type="http://schemas.openxmlformats.org/officeDocument/2006/relationships/image" Target="../media/image25.png"/><Relationship Id="rId72" Type="http://schemas.openxmlformats.org/officeDocument/2006/relationships/customXml" Target="../ink/ink1476.xml"/><Relationship Id="rId93" Type="http://schemas.openxmlformats.org/officeDocument/2006/relationships/image" Target="../media/image46.png"/><Relationship Id="rId98" Type="http://schemas.openxmlformats.org/officeDocument/2006/relationships/customXml" Target="../ink/ink1489.xml"/><Relationship Id="rId121" Type="http://schemas.openxmlformats.org/officeDocument/2006/relationships/image" Target="../media/image60.png"/><Relationship Id="rId142" Type="http://schemas.openxmlformats.org/officeDocument/2006/relationships/customXml" Target="../ink/ink1511.xml"/><Relationship Id="rId163" Type="http://schemas.openxmlformats.org/officeDocument/2006/relationships/image" Target="../media/image81.png"/><Relationship Id="rId184" Type="http://schemas.openxmlformats.org/officeDocument/2006/relationships/customXml" Target="../ink/ink1532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547.xml"/><Relationship Id="rId230" Type="http://schemas.openxmlformats.org/officeDocument/2006/relationships/customXml" Target="../ink/ink1555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1568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1463.xml"/><Relationship Id="rId67" Type="http://schemas.openxmlformats.org/officeDocument/2006/relationships/image" Target="../media/image33.png"/><Relationship Id="rId116" Type="http://schemas.openxmlformats.org/officeDocument/2006/relationships/customXml" Target="../ink/ink1498.xml"/><Relationship Id="rId137" Type="http://schemas.openxmlformats.org/officeDocument/2006/relationships/image" Target="../media/image68.png"/><Relationship Id="rId158" Type="http://schemas.openxmlformats.org/officeDocument/2006/relationships/customXml" Target="../ink/ink1519.xml"/><Relationship Id="rId272" Type="http://schemas.openxmlformats.org/officeDocument/2006/relationships/customXml" Target="../ink/ink1576.xml"/><Relationship Id="rId20" Type="http://schemas.openxmlformats.org/officeDocument/2006/relationships/customXml" Target="../ink/ink1450.xml"/><Relationship Id="rId41" Type="http://schemas.openxmlformats.org/officeDocument/2006/relationships/image" Target="../media/image20.png"/><Relationship Id="rId62" Type="http://schemas.openxmlformats.org/officeDocument/2006/relationships/customXml" Target="../ink/ink1471.xml"/><Relationship Id="rId83" Type="http://schemas.openxmlformats.org/officeDocument/2006/relationships/image" Target="../media/image41.png"/><Relationship Id="rId88" Type="http://schemas.openxmlformats.org/officeDocument/2006/relationships/customXml" Target="../ink/ink1484.xml"/><Relationship Id="rId111" Type="http://schemas.openxmlformats.org/officeDocument/2006/relationships/image" Target="../media/image55.png"/><Relationship Id="rId132" Type="http://schemas.openxmlformats.org/officeDocument/2006/relationships/customXml" Target="../ink/ink1506.xml"/><Relationship Id="rId153" Type="http://schemas.openxmlformats.org/officeDocument/2006/relationships/image" Target="../media/image76.png"/><Relationship Id="rId174" Type="http://schemas.openxmlformats.org/officeDocument/2006/relationships/customXml" Target="../ink/ink1527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1535.xml"/><Relationship Id="rId204" Type="http://schemas.openxmlformats.org/officeDocument/2006/relationships/customXml" Target="../ink/ink1542.xml"/><Relationship Id="rId220" Type="http://schemas.openxmlformats.org/officeDocument/2006/relationships/customXml" Target="../ink/ink1550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1563.xml"/><Relationship Id="rId267" Type="http://schemas.openxmlformats.org/officeDocument/2006/relationships/image" Target="../media/image61.png"/><Relationship Id="rId288" Type="http://schemas.openxmlformats.org/officeDocument/2006/relationships/customXml" Target="../ink/ink1584.xml"/><Relationship Id="rId15" Type="http://schemas.openxmlformats.org/officeDocument/2006/relationships/image" Target="../media/image7.png"/><Relationship Id="rId36" Type="http://schemas.openxmlformats.org/officeDocument/2006/relationships/customXml" Target="../ink/ink1458.xml"/><Relationship Id="rId57" Type="http://schemas.openxmlformats.org/officeDocument/2006/relationships/image" Target="../media/image28.png"/><Relationship Id="rId106" Type="http://schemas.openxmlformats.org/officeDocument/2006/relationships/customXml" Target="../ink/ink1493.xml"/><Relationship Id="rId127" Type="http://schemas.openxmlformats.org/officeDocument/2006/relationships/image" Target="../media/image63.png"/><Relationship Id="rId262" Type="http://schemas.openxmlformats.org/officeDocument/2006/relationships/customXml" Target="../ink/ink1571.xml"/><Relationship Id="rId283" Type="http://schemas.openxmlformats.org/officeDocument/2006/relationships/image" Target="../media/image69.png"/><Relationship Id="rId10" Type="http://schemas.openxmlformats.org/officeDocument/2006/relationships/customXml" Target="../ink/ink1445.xml"/><Relationship Id="rId31" Type="http://schemas.openxmlformats.org/officeDocument/2006/relationships/image" Target="../media/image15.png"/><Relationship Id="rId52" Type="http://schemas.openxmlformats.org/officeDocument/2006/relationships/customXml" Target="../ink/ink1466.xml"/><Relationship Id="rId73" Type="http://schemas.openxmlformats.org/officeDocument/2006/relationships/image" Target="../media/image36.png"/><Relationship Id="rId78" Type="http://schemas.openxmlformats.org/officeDocument/2006/relationships/customXml" Target="../ink/ink1479.xml"/><Relationship Id="rId94" Type="http://schemas.openxmlformats.org/officeDocument/2006/relationships/customXml" Target="../ink/ink148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501.xml"/><Relationship Id="rId143" Type="http://schemas.openxmlformats.org/officeDocument/2006/relationships/image" Target="../media/image71.png"/><Relationship Id="rId148" Type="http://schemas.openxmlformats.org/officeDocument/2006/relationships/customXml" Target="../ink/ink1514.xml"/><Relationship Id="rId164" Type="http://schemas.openxmlformats.org/officeDocument/2006/relationships/customXml" Target="../ink/ink1522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1442.xml"/><Relationship Id="rId9" Type="http://schemas.openxmlformats.org/officeDocument/2006/relationships/image" Target="../media/image4.png"/><Relationship Id="rId180" Type="http://schemas.openxmlformats.org/officeDocument/2006/relationships/customXml" Target="../ink/ink1530.xml"/><Relationship Id="rId210" Type="http://schemas.openxmlformats.org/officeDocument/2006/relationships/customXml" Target="../ink/ink1545.xml"/><Relationship Id="rId215" Type="http://schemas.openxmlformats.org/officeDocument/2006/relationships/image" Target="../media/image35.png"/><Relationship Id="rId236" Type="http://schemas.openxmlformats.org/officeDocument/2006/relationships/customXml" Target="../ink/ink1558.xml"/><Relationship Id="rId257" Type="http://schemas.openxmlformats.org/officeDocument/2006/relationships/image" Target="../media/image56.png"/><Relationship Id="rId278" Type="http://schemas.openxmlformats.org/officeDocument/2006/relationships/customXml" Target="../ink/ink1579.xml"/><Relationship Id="rId26" Type="http://schemas.openxmlformats.org/officeDocument/2006/relationships/customXml" Target="../ink/ink1453.xml"/><Relationship Id="rId231" Type="http://schemas.openxmlformats.org/officeDocument/2006/relationships/image" Target="../media/image43.png"/><Relationship Id="rId252" Type="http://schemas.openxmlformats.org/officeDocument/2006/relationships/customXml" Target="../ink/ink1566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1474.xml"/><Relationship Id="rId89" Type="http://schemas.openxmlformats.org/officeDocument/2006/relationships/image" Target="../media/image44.png"/><Relationship Id="rId112" Type="http://schemas.openxmlformats.org/officeDocument/2006/relationships/customXml" Target="../ink/ink1496.xml"/><Relationship Id="rId133" Type="http://schemas.openxmlformats.org/officeDocument/2006/relationships/image" Target="../media/image66.png"/><Relationship Id="rId154" Type="http://schemas.openxmlformats.org/officeDocument/2006/relationships/customXml" Target="../ink/ink1517.xml"/><Relationship Id="rId175" Type="http://schemas.openxmlformats.org/officeDocument/2006/relationships/image" Target="../media/image87.png"/><Relationship Id="rId196" Type="http://schemas.openxmlformats.org/officeDocument/2006/relationships/customXml" Target="../ink/ink1538.xml"/><Relationship Id="rId200" Type="http://schemas.openxmlformats.org/officeDocument/2006/relationships/customXml" Target="../ink/ink1540.xml"/><Relationship Id="rId16" Type="http://schemas.openxmlformats.org/officeDocument/2006/relationships/customXml" Target="../ink/ink1448.xml"/><Relationship Id="rId221" Type="http://schemas.openxmlformats.org/officeDocument/2006/relationships/image" Target="../media/image38.png"/><Relationship Id="rId242" Type="http://schemas.openxmlformats.org/officeDocument/2006/relationships/customXml" Target="../ink/ink1561.xml"/><Relationship Id="rId263" Type="http://schemas.openxmlformats.org/officeDocument/2006/relationships/image" Target="../media/image59.png"/><Relationship Id="rId284" Type="http://schemas.openxmlformats.org/officeDocument/2006/relationships/customXml" Target="../ink/ink1582.xml"/><Relationship Id="rId37" Type="http://schemas.openxmlformats.org/officeDocument/2006/relationships/image" Target="../media/image18.png"/><Relationship Id="rId58" Type="http://schemas.openxmlformats.org/officeDocument/2006/relationships/customXml" Target="../ink/ink1469.xml"/><Relationship Id="rId79" Type="http://schemas.openxmlformats.org/officeDocument/2006/relationships/image" Target="../media/image39.png"/><Relationship Id="rId102" Type="http://schemas.openxmlformats.org/officeDocument/2006/relationships/customXml" Target="../ink/ink1491.xml"/><Relationship Id="rId123" Type="http://schemas.openxmlformats.org/officeDocument/2006/relationships/image" Target="../media/image61.png"/><Relationship Id="rId144" Type="http://schemas.openxmlformats.org/officeDocument/2006/relationships/customXml" Target="../ink/ink1512.xml"/><Relationship Id="rId90" Type="http://schemas.openxmlformats.org/officeDocument/2006/relationships/customXml" Target="../ink/ink1485.xml"/><Relationship Id="rId165" Type="http://schemas.openxmlformats.org/officeDocument/2006/relationships/image" Target="../media/image82.png"/><Relationship Id="rId186" Type="http://schemas.openxmlformats.org/officeDocument/2006/relationships/customXml" Target="../ink/ink1533.xml"/><Relationship Id="rId211" Type="http://schemas.openxmlformats.org/officeDocument/2006/relationships/image" Target="../media/image33.png"/><Relationship Id="rId232" Type="http://schemas.openxmlformats.org/officeDocument/2006/relationships/customXml" Target="../ink/ink1556.xml"/><Relationship Id="rId253" Type="http://schemas.openxmlformats.org/officeDocument/2006/relationships/image" Target="../media/image54.png"/><Relationship Id="rId274" Type="http://schemas.openxmlformats.org/officeDocument/2006/relationships/customXml" Target="../ink/ink1577.xml"/><Relationship Id="rId27" Type="http://schemas.openxmlformats.org/officeDocument/2006/relationships/image" Target="../media/image13.png"/><Relationship Id="rId48" Type="http://schemas.openxmlformats.org/officeDocument/2006/relationships/customXml" Target="../ink/ink146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1507.xml"/><Relationship Id="rId80" Type="http://schemas.openxmlformats.org/officeDocument/2006/relationships/customXml" Target="../ink/ink1480.xml"/><Relationship Id="rId155" Type="http://schemas.openxmlformats.org/officeDocument/2006/relationships/image" Target="../media/image77.png"/><Relationship Id="rId176" Type="http://schemas.openxmlformats.org/officeDocument/2006/relationships/customXml" Target="../ink/ink1528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1551.xml"/><Relationship Id="rId243" Type="http://schemas.openxmlformats.org/officeDocument/2006/relationships/image" Target="../media/image49.png"/><Relationship Id="rId264" Type="http://schemas.openxmlformats.org/officeDocument/2006/relationships/customXml" Target="../ink/ink1572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145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1502.xml"/><Relationship Id="rId70" Type="http://schemas.openxmlformats.org/officeDocument/2006/relationships/customXml" Target="../ink/ink147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1523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46.xml"/><Relationship Id="rId233" Type="http://schemas.openxmlformats.org/officeDocument/2006/relationships/image" Target="../media/image44.png"/><Relationship Id="rId254" Type="http://schemas.openxmlformats.org/officeDocument/2006/relationships/customXml" Target="../ink/ink1567.xml"/><Relationship Id="rId28" Type="http://schemas.openxmlformats.org/officeDocument/2006/relationships/customXml" Target="../ink/ink1454.xml"/><Relationship Id="rId49" Type="http://schemas.openxmlformats.org/officeDocument/2006/relationships/image" Target="../media/image24.png"/><Relationship Id="rId114" Type="http://schemas.openxmlformats.org/officeDocument/2006/relationships/customXml" Target="../ink/ink1497.xml"/><Relationship Id="rId275" Type="http://schemas.openxmlformats.org/officeDocument/2006/relationships/image" Target="../media/image65.png"/><Relationship Id="rId60" Type="http://schemas.openxmlformats.org/officeDocument/2006/relationships/customXml" Target="../ink/ink147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1518.xml"/><Relationship Id="rId177" Type="http://schemas.openxmlformats.org/officeDocument/2006/relationships/image" Target="../media/image88.png"/><Relationship Id="rId198" Type="http://schemas.openxmlformats.org/officeDocument/2006/relationships/customXml" Target="../ink/ink1539.xml"/><Relationship Id="rId202" Type="http://schemas.openxmlformats.org/officeDocument/2006/relationships/customXml" Target="../ink/ink1541.xml"/><Relationship Id="rId223" Type="http://schemas.openxmlformats.org/officeDocument/2006/relationships/image" Target="../media/image39.png"/><Relationship Id="rId244" Type="http://schemas.openxmlformats.org/officeDocument/2006/relationships/customXml" Target="../ink/ink1562.xml"/><Relationship Id="rId18" Type="http://schemas.openxmlformats.org/officeDocument/2006/relationships/customXml" Target="../ink/ink1449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158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1605.xml"/><Relationship Id="rId63" Type="http://schemas.openxmlformats.org/officeDocument/2006/relationships/image" Target="../media/image31.png"/><Relationship Id="rId84" Type="http://schemas.openxmlformats.org/officeDocument/2006/relationships/customXml" Target="../ink/ink1626.xml"/><Relationship Id="rId138" Type="http://schemas.openxmlformats.org/officeDocument/2006/relationships/customXml" Target="../ink/ink1653.xml"/><Relationship Id="rId159" Type="http://schemas.openxmlformats.org/officeDocument/2006/relationships/image" Target="../media/image79.png"/><Relationship Id="rId170" Type="http://schemas.openxmlformats.org/officeDocument/2006/relationships/customXml" Target="../ink/ink1669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169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718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1600.xml"/><Relationship Id="rId53" Type="http://schemas.openxmlformats.org/officeDocument/2006/relationships/image" Target="../media/image26.png"/><Relationship Id="rId74" Type="http://schemas.openxmlformats.org/officeDocument/2006/relationships/customXml" Target="../ink/ink1621.xml"/><Relationship Id="rId128" Type="http://schemas.openxmlformats.org/officeDocument/2006/relationships/customXml" Target="../ink/ink164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664.xml"/><Relationship Id="rId181" Type="http://schemas.openxmlformats.org/officeDocument/2006/relationships/image" Target="../media/image18.png"/><Relationship Id="rId216" Type="http://schemas.openxmlformats.org/officeDocument/2006/relationships/customXml" Target="../ink/ink1692.xml"/><Relationship Id="rId237" Type="http://schemas.openxmlformats.org/officeDocument/2006/relationships/image" Target="../media/image46.png"/><Relationship Id="rId258" Type="http://schemas.openxmlformats.org/officeDocument/2006/relationships/customXml" Target="../ink/ink1713.xml"/><Relationship Id="rId279" Type="http://schemas.openxmlformats.org/officeDocument/2006/relationships/image" Target="../media/image67.png"/><Relationship Id="rId22" Type="http://schemas.openxmlformats.org/officeDocument/2006/relationships/customXml" Target="../ink/ink1595.xml"/><Relationship Id="rId43" Type="http://schemas.openxmlformats.org/officeDocument/2006/relationships/image" Target="../media/image21.png"/><Relationship Id="rId64" Type="http://schemas.openxmlformats.org/officeDocument/2006/relationships/customXml" Target="../ink/ink1616.xml"/><Relationship Id="rId118" Type="http://schemas.openxmlformats.org/officeDocument/2006/relationships/customXml" Target="../ink/ink1643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1659.xml"/><Relationship Id="rId171" Type="http://schemas.openxmlformats.org/officeDocument/2006/relationships/image" Target="../media/image85.png"/><Relationship Id="rId192" Type="http://schemas.openxmlformats.org/officeDocument/2006/relationships/customXml" Target="../ink/ink1680.xml"/><Relationship Id="rId206" Type="http://schemas.openxmlformats.org/officeDocument/2006/relationships/customXml" Target="../ink/ink1687.xml"/><Relationship Id="rId227" Type="http://schemas.openxmlformats.org/officeDocument/2006/relationships/image" Target="../media/image41.png"/><Relationship Id="rId248" Type="http://schemas.openxmlformats.org/officeDocument/2006/relationships/customXml" Target="../ink/ink1708.xml"/><Relationship Id="rId269" Type="http://schemas.openxmlformats.org/officeDocument/2006/relationships/image" Target="../media/image62.png"/><Relationship Id="rId12" Type="http://schemas.openxmlformats.org/officeDocument/2006/relationships/customXml" Target="../ink/ink1590.xml"/><Relationship Id="rId33" Type="http://schemas.openxmlformats.org/officeDocument/2006/relationships/image" Target="../media/image16.png"/><Relationship Id="rId108" Type="http://schemas.openxmlformats.org/officeDocument/2006/relationships/customXml" Target="../ink/ink1638.xml"/><Relationship Id="rId129" Type="http://schemas.openxmlformats.org/officeDocument/2006/relationships/image" Target="../media/image64.png"/><Relationship Id="rId280" Type="http://schemas.openxmlformats.org/officeDocument/2006/relationships/customXml" Target="../ink/ink1724.xml"/><Relationship Id="rId54" Type="http://schemas.openxmlformats.org/officeDocument/2006/relationships/customXml" Target="../ink/ink1611.xml"/><Relationship Id="rId75" Type="http://schemas.openxmlformats.org/officeDocument/2006/relationships/image" Target="../media/image37.png"/><Relationship Id="rId96" Type="http://schemas.openxmlformats.org/officeDocument/2006/relationships/customXml" Target="../ink/ink1632.xml"/><Relationship Id="rId140" Type="http://schemas.openxmlformats.org/officeDocument/2006/relationships/customXml" Target="../ink/ink1654.xml"/><Relationship Id="rId161" Type="http://schemas.openxmlformats.org/officeDocument/2006/relationships/image" Target="../media/image80.png"/><Relationship Id="rId182" Type="http://schemas.openxmlformats.org/officeDocument/2006/relationships/customXml" Target="../ink/ink1675.xml"/><Relationship Id="rId217" Type="http://schemas.openxmlformats.org/officeDocument/2006/relationships/image" Target="../media/image89.png"/><Relationship Id="rId6" Type="http://schemas.openxmlformats.org/officeDocument/2006/relationships/customXml" Target="../ink/ink1587.xml"/><Relationship Id="rId238" Type="http://schemas.openxmlformats.org/officeDocument/2006/relationships/customXml" Target="../ink/ink1703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719.xml"/><Relationship Id="rId44" Type="http://schemas.openxmlformats.org/officeDocument/2006/relationships/customXml" Target="../ink/ink1606.xml"/><Relationship Id="rId65" Type="http://schemas.openxmlformats.org/officeDocument/2006/relationships/image" Target="../media/image32.png"/><Relationship Id="rId86" Type="http://schemas.openxmlformats.org/officeDocument/2006/relationships/customXml" Target="../ink/ink1627.xml"/><Relationship Id="rId130" Type="http://schemas.openxmlformats.org/officeDocument/2006/relationships/customXml" Target="../ink/ink1649.xml"/><Relationship Id="rId151" Type="http://schemas.openxmlformats.org/officeDocument/2006/relationships/image" Target="../media/image75.png"/><Relationship Id="rId172" Type="http://schemas.openxmlformats.org/officeDocument/2006/relationships/customXml" Target="../ink/ink1670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1698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714.xml"/><Relationship Id="rId281" Type="http://schemas.openxmlformats.org/officeDocument/2006/relationships/image" Target="../media/image68.png"/><Relationship Id="rId34" Type="http://schemas.openxmlformats.org/officeDocument/2006/relationships/customXml" Target="../ink/ink1601.xml"/><Relationship Id="rId50" Type="http://schemas.openxmlformats.org/officeDocument/2006/relationships/customXml" Target="../ink/ink1609.xml"/><Relationship Id="rId55" Type="http://schemas.openxmlformats.org/officeDocument/2006/relationships/image" Target="../media/image27.png"/><Relationship Id="rId76" Type="http://schemas.openxmlformats.org/officeDocument/2006/relationships/customXml" Target="../ink/ink1622.xml"/><Relationship Id="rId97" Type="http://schemas.openxmlformats.org/officeDocument/2006/relationships/image" Target="../media/image48.png"/><Relationship Id="rId104" Type="http://schemas.openxmlformats.org/officeDocument/2006/relationships/customXml" Target="../ink/ink1636.xml"/><Relationship Id="rId120" Type="http://schemas.openxmlformats.org/officeDocument/2006/relationships/customXml" Target="../ink/ink164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657.xml"/><Relationship Id="rId167" Type="http://schemas.openxmlformats.org/officeDocument/2006/relationships/image" Target="../media/image83.png"/><Relationship Id="rId188" Type="http://schemas.openxmlformats.org/officeDocument/2006/relationships/customXml" Target="../ink/ink167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1630.xml"/><Relationship Id="rId162" Type="http://schemas.openxmlformats.org/officeDocument/2006/relationships/customXml" Target="../ink/ink1665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1693.xml"/><Relationship Id="rId234" Type="http://schemas.openxmlformats.org/officeDocument/2006/relationships/customXml" Target="../ink/ink1701.xml"/><Relationship Id="rId239" Type="http://schemas.openxmlformats.org/officeDocument/2006/relationships/image" Target="../media/image47.png"/><Relationship Id="rId2" Type="http://schemas.openxmlformats.org/officeDocument/2006/relationships/customXml" Target="../ink/ink1585.xml"/><Relationship Id="rId29" Type="http://schemas.openxmlformats.org/officeDocument/2006/relationships/image" Target="../media/image14.png"/><Relationship Id="rId250" Type="http://schemas.openxmlformats.org/officeDocument/2006/relationships/customXml" Target="../ink/ink170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722.xml"/><Relationship Id="rId24" Type="http://schemas.openxmlformats.org/officeDocument/2006/relationships/customXml" Target="../ink/ink1596.xml"/><Relationship Id="rId40" Type="http://schemas.openxmlformats.org/officeDocument/2006/relationships/customXml" Target="../ink/ink1604.xml"/><Relationship Id="rId45" Type="http://schemas.openxmlformats.org/officeDocument/2006/relationships/image" Target="../media/image22.png"/><Relationship Id="rId66" Type="http://schemas.openxmlformats.org/officeDocument/2006/relationships/customXml" Target="../ink/ink1617.xml"/><Relationship Id="rId87" Type="http://schemas.openxmlformats.org/officeDocument/2006/relationships/image" Target="../media/image43.png"/><Relationship Id="rId110" Type="http://schemas.openxmlformats.org/officeDocument/2006/relationships/customXml" Target="../ink/ink163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652.xml"/><Relationship Id="rId157" Type="http://schemas.openxmlformats.org/officeDocument/2006/relationships/image" Target="../media/image78.png"/><Relationship Id="rId178" Type="http://schemas.openxmlformats.org/officeDocument/2006/relationships/customXml" Target="../ink/ink1673.xml"/><Relationship Id="rId61" Type="http://schemas.openxmlformats.org/officeDocument/2006/relationships/image" Target="../media/image30.png"/><Relationship Id="rId82" Type="http://schemas.openxmlformats.org/officeDocument/2006/relationships/customXml" Target="../ink/ink1625.xml"/><Relationship Id="rId152" Type="http://schemas.openxmlformats.org/officeDocument/2006/relationships/customXml" Target="../ink/ink1660.xml"/><Relationship Id="rId173" Type="http://schemas.openxmlformats.org/officeDocument/2006/relationships/image" Target="../media/image86.png"/><Relationship Id="rId194" Type="http://schemas.openxmlformats.org/officeDocument/2006/relationships/customXml" Target="../ink/ink1681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1688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1696.xml"/><Relationship Id="rId240" Type="http://schemas.openxmlformats.org/officeDocument/2006/relationships/customXml" Target="../ink/ink170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717.xml"/><Relationship Id="rId287" Type="http://schemas.openxmlformats.org/officeDocument/2006/relationships/image" Target="../media/image91.png"/><Relationship Id="rId14" Type="http://schemas.openxmlformats.org/officeDocument/2006/relationships/customXml" Target="../ink/ink1591.xml"/><Relationship Id="rId30" Type="http://schemas.openxmlformats.org/officeDocument/2006/relationships/customXml" Target="../ink/ink1599.xml"/><Relationship Id="rId35" Type="http://schemas.openxmlformats.org/officeDocument/2006/relationships/image" Target="../media/image17.png"/><Relationship Id="rId56" Type="http://schemas.openxmlformats.org/officeDocument/2006/relationships/customXml" Target="../ink/ink1612.xml"/><Relationship Id="rId77" Type="http://schemas.openxmlformats.org/officeDocument/2006/relationships/image" Target="../media/image38.png"/><Relationship Id="rId100" Type="http://schemas.openxmlformats.org/officeDocument/2006/relationships/customXml" Target="../ink/ink1634.xml"/><Relationship Id="rId105" Type="http://schemas.openxmlformats.org/officeDocument/2006/relationships/image" Target="../media/image52.png"/><Relationship Id="rId126" Type="http://schemas.openxmlformats.org/officeDocument/2006/relationships/customXml" Target="../ink/ink1647.xml"/><Relationship Id="rId147" Type="http://schemas.openxmlformats.org/officeDocument/2006/relationships/image" Target="../media/image2.png"/><Relationship Id="rId168" Type="http://schemas.openxmlformats.org/officeDocument/2006/relationships/customXml" Target="../ink/ink1668.xml"/><Relationship Id="rId282" Type="http://schemas.openxmlformats.org/officeDocument/2006/relationships/customXml" Target="../ink/ink1725.xml"/><Relationship Id="rId8" Type="http://schemas.openxmlformats.org/officeDocument/2006/relationships/customXml" Target="../ink/ink1588.xml"/><Relationship Id="rId51" Type="http://schemas.openxmlformats.org/officeDocument/2006/relationships/image" Target="../media/image25.png"/><Relationship Id="rId72" Type="http://schemas.openxmlformats.org/officeDocument/2006/relationships/customXml" Target="../ink/ink1620.xml"/><Relationship Id="rId93" Type="http://schemas.openxmlformats.org/officeDocument/2006/relationships/image" Target="../media/image46.png"/><Relationship Id="rId98" Type="http://schemas.openxmlformats.org/officeDocument/2006/relationships/customXml" Target="../ink/ink1633.xml"/><Relationship Id="rId121" Type="http://schemas.openxmlformats.org/officeDocument/2006/relationships/image" Target="../media/image60.png"/><Relationship Id="rId142" Type="http://schemas.openxmlformats.org/officeDocument/2006/relationships/customXml" Target="../ink/ink1655.xml"/><Relationship Id="rId163" Type="http://schemas.openxmlformats.org/officeDocument/2006/relationships/image" Target="../media/image81.png"/><Relationship Id="rId184" Type="http://schemas.openxmlformats.org/officeDocument/2006/relationships/customXml" Target="../ink/ink1676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691.xml"/><Relationship Id="rId230" Type="http://schemas.openxmlformats.org/officeDocument/2006/relationships/customXml" Target="../ink/ink1699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1712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1607.xml"/><Relationship Id="rId67" Type="http://schemas.openxmlformats.org/officeDocument/2006/relationships/image" Target="../media/image33.png"/><Relationship Id="rId116" Type="http://schemas.openxmlformats.org/officeDocument/2006/relationships/customXml" Target="../ink/ink1642.xml"/><Relationship Id="rId137" Type="http://schemas.openxmlformats.org/officeDocument/2006/relationships/image" Target="../media/image68.png"/><Relationship Id="rId158" Type="http://schemas.openxmlformats.org/officeDocument/2006/relationships/customXml" Target="../ink/ink1663.xml"/><Relationship Id="rId272" Type="http://schemas.openxmlformats.org/officeDocument/2006/relationships/customXml" Target="../ink/ink1720.xml"/><Relationship Id="rId20" Type="http://schemas.openxmlformats.org/officeDocument/2006/relationships/customXml" Target="../ink/ink1594.xml"/><Relationship Id="rId41" Type="http://schemas.openxmlformats.org/officeDocument/2006/relationships/image" Target="../media/image20.png"/><Relationship Id="rId62" Type="http://schemas.openxmlformats.org/officeDocument/2006/relationships/customXml" Target="../ink/ink1615.xml"/><Relationship Id="rId83" Type="http://schemas.openxmlformats.org/officeDocument/2006/relationships/image" Target="../media/image41.png"/><Relationship Id="rId88" Type="http://schemas.openxmlformats.org/officeDocument/2006/relationships/customXml" Target="../ink/ink1628.xml"/><Relationship Id="rId111" Type="http://schemas.openxmlformats.org/officeDocument/2006/relationships/image" Target="../media/image55.png"/><Relationship Id="rId132" Type="http://schemas.openxmlformats.org/officeDocument/2006/relationships/customXml" Target="../ink/ink1650.xml"/><Relationship Id="rId153" Type="http://schemas.openxmlformats.org/officeDocument/2006/relationships/image" Target="../media/image76.png"/><Relationship Id="rId174" Type="http://schemas.openxmlformats.org/officeDocument/2006/relationships/customXml" Target="../ink/ink1671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1679.xml"/><Relationship Id="rId204" Type="http://schemas.openxmlformats.org/officeDocument/2006/relationships/customXml" Target="../ink/ink1686.xml"/><Relationship Id="rId220" Type="http://schemas.openxmlformats.org/officeDocument/2006/relationships/customXml" Target="../ink/ink1694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1707.xml"/><Relationship Id="rId267" Type="http://schemas.openxmlformats.org/officeDocument/2006/relationships/image" Target="../media/image61.png"/><Relationship Id="rId288" Type="http://schemas.openxmlformats.org/officeDocument/2006/relationships/customXml" Target="../ink/ink1728.xml"/><Relationship Id="rId15" Type="http://schemas.openxmlformats.org/officeDocument/2006/relationships/image" Target="../media/image7.png"/><Relationship Id="rId36" Type="http://schemas.openxmlformats.org/officeDocument/2006/relationships/customXml" Target="../ink/ink1602.xml"/><Relationship Id="rId57" Type="http://schemas.openxmlformats.org/officeDocument/2006/relationships/image" Target="../media/image28.png"/><Relationship Id="rId106" Type="http://schemas.openxmlformats.org/officeDocument/2006/relationships/customXml" Target="../ink/ink1637.xml"/><Relationship Id="rId127" Type="http://schemas.openxmlformats.org/officeDocument/2006/relationships/image" Target="../media/image63.png"/><Relationship Id="rId262" Type="http://schemas.openxmlformats.org/officeDocument/2006/relationships/customXml" Target="../ink/ink1715.xml"/><Relationship Id="rId283" Type="http://schemas.openxmlformats.org/officeDocument/2006/relationships/image" Target="../media/image69.png"/><Relationship Id="rId10" Type="http://schemas.openxmlformats.org/officeDocument/2006/relationships/customXml" Target="../ink/ink1589.xml"/><Relationship Id="rId31" Type="http://schemas.openxmlformats.org/officeDocument/2006/relationships/image" Target="../media/image15.png"/><Relationship Id="rId52" Type="http://schemas.openxmlformats.org/officeDocument/2006/relationships/customXml" Target="../ink/ink1610.xml"/><Relationship Id="rId73" Type="http://schemas.openxmlformats.org/officeDocument/2006/relationships/image" Target="../media/image36.png"/><Relationship Id="rId78" Type="http://schemas.openxmlformats.org/officeDocument/2006/relationships/customXml" Target="../ink/ink1623.xml"/><Relationship Id="rId94" Type="http://schemas.openxmlformats.org/officeDocument/2006/relationships/customXml" Target="../ink/ink163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645.xml"/><Relationship Id="rId143" Type="http://schemas.openxmlformats.org/officeDocument/2006/relationships/image" Target="../media/image71.png"/><Relationship Id="rId148" Type="http://schemas.openxmlformats.org/officeDocument/2006/relationships/customXml" Target="../ink/ink1658.xml"/><Relationship Id="rId164" Type="http://schemas.openxmlformats.org/officeDocument/2006/relationships/customXml" Target="../ink/ink1666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1586.xml"/><Relationship Id="rId9" Type="http://schemas.openxmlformats.org/officeDocument/2006/relationships/image" Target="../media/image4.png"/><Relationship Id="rId180" Type="http://schemas.openxmlformats.org/officeDocument/2006/relationships/customXml" Target="../ink/ink1674.xml"/><Relationship Id="rId210" Type="http://schemas.openxmlformats.org/officeDocument/2006/relationships/customXml" Target="../ink/ink1689.xml"/><Relationship Id="rId215" Type="http://schemas.openxmlformats.org/officeDocument/2006/relationships/image" Target="../media/image35.png"/><Relationship Id="rId236" Type="http://schemas.openxmlformats.org/officeDocument/2006/relationships/customXml" Target="../ink/ink1702.xml"/><Relationship Id="rId257" Type="http://schemas.openxmlformats.org/officeDocument/2006/relationships/image" Target="../media/image56.png"/><Relationship Id="rId278" Type="http://schemas.openxmlformats.org/officeDocument/2006/relationships/customXml" Target="../ink/ink1723.xml"/><Relationship Id="rId26" Type="http://schemas.openxmlformats.org/officeDocument/2006/relationships/customXml" Target="../ink/ink1597.xml"/><Relationship Id="rId231" Type="http://schemas.openxmlformats.org/officeDocument/2006/relationships/image" Target="../media/image43.png"/><Relationship Id="rId252" Type="http://schemas.openxmlformats.org/officeDocument/2006/relationships/customXml" Target="../ink/ink1710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1618.xml"/><Relationship Id="rId89" Type="http://schemas.openxmlformats.org/officeDocument/2006/relationships/image" Target="../media/image44.png"/><Relationship Id="rId112" Type="http://schemas.openxmlformats.org/officeDocument/2006/relationships/customXml" Target="../ink/ink1640.xml"/><Relationship Id="rId133" Type="http://schemas.openxmlformats.org/officeDocument/2006/relationships/image" Target="../media/image66.png"/><Relationship Id="rId154" Type="http://schemas.openxmlformats.org/officeDocument/2006/relationships/customXml" Target="../ink/ink1661.xml"/><Relationship Id="rId175" Type="http://schemas.openxmlformats.org/officeDocument/2006/relationships/image" Target="../media/image87.png"/><Relationship Id="rId196" Type="http://schemas.openxmlformats.org/officeDocument/2006/relationships/customXml" Target="../ink/ink1682.xml"/><Relationship Id="rId200" Type="http://schemas.openxmlformats.org/officeDocument/2006/relationships/customXml" Target="../ink/ink1684.xml"/><Relationship Id="rId16" Type="http://schemas.openxmlformats.org/officeDocument/2006/relationships/customXml" Target="../ink/ink1592.xml"/><Relationship Id="rId221" Type="http://schemas.openxmlformats.org/officeDocument/2006/relationships/image" Target="../media/image38.png"/><Relationship Id="rId242" Type="http://schemas.openxmlformats.org/officeDocument/2006/relationships/customXml" Target="../ink/ink1705.xml"/><Relationship Id="rId263" Type="http://schemas.openxmlformats.org/officeDocument/2006/relationships/image" Target="../media/image59.png"/><Relationship Id="rId284" Type="http://schemas.openxmlformats.org/officeDocument/2006/relationships/customXml" Target="../ink/ink1726.xml"/><Relationship Id="rId37" Type="http://schemas.openxmlformats.org/officeDocument/2006/relationships/image" Target="../media/image18.png"/><Relationship Id="rId58" Type="http://schemas.openxmlformats.org/officeDocument/2006/relationships/customXml" Target="../ink/ink1613.xml"/><Relationship Id="rId79" Type="http://schemas.openxmlformats.org/officeDocument/2006/relationships/image" Target="../media/image39.png"/><Relationship Id="rId102" Type="http://schemas.openxmlformats.org/officeDocument/2006/relationships/customXml" Target="../ink/ink1635.xml"/><Relationship Id="rId123" Type="http://schemas.openxmlformats.org/officeDocument/2006/relationships/image" Target="../media/image61.png"/><Relationship Id="rId144" Type="http://schemas.openxmlformats.org/officeDocument/2006/relationships/customXml" Target="../ink/ink1656.xml"/><Relationship Id="rId90" Type="http://schemas.openxmlformats.org/officeDocument/2006/relationships/customXml" Target="../ink/ink1629.xml"/><Relationship Id="rId165" Type="http://schemas.openxmlformats.org/officeDocument/2006/relationships/image" Target="../media/image82.png"/><Relationship Id="rId186" Type="http://schemas.openxmlformats.org/officeDocument/2006/relationships/customXml" Target="../ink/ink1677.xml"/><Relationship Id="rId211" Type="http://schemas.openxmlformats.org/officeDocument/2006/relationships/image" Target="../media/image33.png"/><Relationship Id="rId232" Type="http://schemas.openxmlformats.org/officeDocument/2006/relationships/customXml" Target="../ink/ink1700.xml"/><Relationship Id="rId253" Type="http://schemas.openxmlformats.org/officeDocument/2006/relationships/image" Target="../media/image54.png"/><Relationship Id="rId274" Type="http://schemas.openxmlformats.org/officeDocument/2006/relationships/customXml" Target="../ink/ink1721.xml"/><Relationship Id="rId27" Type="http://schemas.openxmlformats.org/officeDocument/2006/relationships/image" Target="../media/image13.png"/><Relationship Id="rId48" Type="http://schemas.openxmlformats.org/officeDocument/2006/relationships/customXml" Target="../ink/ink1608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1651.xml"/><Relationship Id="rId80" Type="http://schemas.openxmlformats.org/officeDocument/2006/relationships/customXml" Target="../ink/ink1624.xml"/><Relationship Id="rId155" Type="http://schemas.openxmlformats.org/officeDocument/2006/relationships/image" Target="../media/image77.png"/><Relationship Id="rId176" Type="http://schemas.openxmlformats.org/officeDocument/2006/relationships/customXml" Target="../ink/ink1672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1695.xml"/><Relationship Id="rId243" Type="http://schemas.openxmlformats.org/officeDocument/2006/relationships/image" Target="../media/image49.png"/><Relationship Id="rId264" Type="http://schemas.openxmlformats.org/officeDocument/2006/relationships/customXml" Target="../ink/ink1716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1603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1646.xml"/><Relationship Id="rId70" Type="http://schemas.openxmlformats.org/officeDocument/2006/relationships/customXml" Target="../ink/ink1619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1667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90.xml"/><Relationship Id="rId233" Type="http://schemas.openxmlformats.org/officeDocument/2006/relationships/image" Target="../media/image44.png"/><Relationship Id="rId254" Type="http://schemas.openxmlformats.org/officeDocument/2006/relationships/customXml" Target="../ink/ink1711.xml"/><Relationship Id="rId28" Type="http://schemas.openxmlformats.org/officeDocument/2006/relationships/customXml" Target="../ink/ink1598.xml"/><Relationship Id="rId49" Type="http://schemas.openxmlformats.org/officeDocument/2006/relationships/image" Target="../media/image24.png"/><Relationship Id="rId114" Type="http://schemas.openxmlformats.org/officeDocument/2006/relationships/customXml" Target="../ink/ink1641.xml"/><Relationship Id="rId275" Type="http://schemas.openxmlformats.org/officeDocument/2006/relationships/image" Target="../media/image65.png"/><Relationship Id="rId60" Type="http://schemas.openxmlformats.org/officeDocument/2006/relationships/customXml" Target="../ink/ink1614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1662.xml"/><Relationship Id="rId177" Type="http://schemas.openxmlformats.org/officeDocument/2006/relationships/image" Target="../media/image88.png"/><Relationship Id="rId198" Type="http://schemas.openxmlformats.org/officeDocument/2006/relationships/customXml" Target="../ink/ink1683.xml"/><Relationship Id="rId202" Type="http://schemas.openxmlformats.org/officeDocument/2006/relationships/customXml" Target="../ink/ink1685.xml"/><Relationship Id="rId223" Type="http://schemas.openxmlformats.org/officeDocument/2006/relationships/image" Target="../media/image39.png"/><Relationship Id="rId244" Type="http://schemas.openxmlformats.org/officeDocument/2006/relationships/customXml" Target="../ink/ink1706.xml"/><Relationship Id="rId18" Type="http://schemas.openxmlformats.org/officeDocument/2006/relationships/customXml" Target="../ink/ink1593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17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63" Type="http://schemas.openxmlformats.org/officeDocument/2006/relationships/image" Target="../media/image31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79.png"/><Relationship Id="rId170" Type="http://schemas.openxmlformats.org/officeDocument/2006/relationships/customXml" Target="../ink/ink85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11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34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53" Type="http://schemas.openxmlformats.org/officeDocument/2006/relationships/image" Target="../media/image26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181" Type="http://schemas.openxmlformats.org/officeDocument/2006/relationships/image" Target="../media/image18.png"/><Relationship Id="rId216" Type="http://schemas.openxmlformats.org/officeDocument/2006/relationships/customXml" Target="../ink/ink108.xml"/><Relationship Id="rId237" Type="http://schemas.openxmlformats.org/officeDocument/2006/relationships/image" Target="../media/image46.png"/><Relationship Id="rId258" Type="http://schemas.openxmlformats.org/officeDocument/2006/relationships/customXml" Target="../ink/ink129.xml"/><Relationship Id="rId279" Type="http://schemas.openxmlformats.org/officeDocument/2006/relationships/image" Target="../media/image67.png"/><Relationship Id="rId22" Type="http://schemas.openxmlformats.org/officeDocument/2006/relationships/customXml" Target="../ink/ink11.xml"/><Relationship Id="rId43" Type="http://schemas.openxmlformats.org/officeDocument/2006/relationships/image" Target="../media/image21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71" Type="http://schemas.openxmlformats.org/officeDocument/2006/relationships/image" Target="../media/image85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41.png"/><Relationship Id="rId248" Type="http://schemas.openxmlformats.org/officeDocument/2006/relationships/customXml" Target="../ink/ink124.xml"/><Relationship Id="rId269" Type="http://schemas.openxmlformats.org/officeDocument/2006/relationships/image" Target="../media/image62.png"/><Relationship Id="rId12" Type="http://schemas.openxmlformats.org/officeDocument/2006/relationships/customXml" Target="../ink/ink6.xml"/><Relationship Id="rId33" Type="http://schemas.openxmlformats.org/officeDocument/2006/relationships/image" Target="../media/image16.png"/><Relationship Id="rId108" Type="http://schemas.openxmlformats.org/officeDocument/2006/relationships/customXml" Target="../ink/ink54.xml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54" Type="http://schemas.openxmlformats.org/officeDocument/2006/relationships/customXml" Target="../ink/ink27.xml"/><Relationship Id="rId75" Type="http://schemas.openxmlformats.org/officeDocument/2006/relationships/image" Target="../media/image37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0.png"/><Relationship Id="rId182" Type="http://schemas.openxmlformats.org/officeDocument/2006/relationships/customXml" Target="../ink/ink91.xml"/><Relationship Id="rId217" Type="http://schemas.openxmlformats.org/officeDocument/2006/relationships/image" Target="../media/image89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44" Type="http://schemas.openxmlformats.org/officeDocument/2006/relationships/customXml" Target="../ink/ink22.xml"/><Relationship Id="rId65" Type="http://schemas.openxmlformats.org/officeDocument/2006/relationships/image" Target="../media/image32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75.png"/><Relationship Id="rId172" Type="http://schemas.openxmlformats.org/officeDocument/2006/relationships/customXml" Target="../ink/ink86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114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281" Type="http://schemas.openxmlformats.org/officeDocument/2006/relationships/image" Target="../media/image68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3.xml"/><Relationship Id="rId167" Type="http://schemas.openxmlformats.org/officeDocument/2006/relationships/image" Target="../media/image83.png"/><Relationship Id="rId188" Type="http://schemas.openxmlformats.org/officeDocument/2006/relationships/customXml" Target="../ink/ink9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109.xml"/><Relationship Id="rId234" Type="http://schemas.openxmlformats.org/officeDocument/2006/relationships/customXml" Target="../ink/ink117.xml"/><Relationship Id="rId239" Type="http://schemas.openxmlformats.org/officeDocument/2006/relationships/image" Target="../media/image47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50" Type="http://schemas.openxmlformats.org/officeDocument/2006/relationships/customXml" Target="../ink/ink12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38.xml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.xml"/><Relationship Id="rId157" Type="http://schemas.openxmlformats.org/officeDocument/2006/relationships/image" Target="../media/image78.png"/><Relationship Id="rId178" Type="http://schemas.openxmlformats.org/officeDocument/2006/relationships/customXml" Target="../ink/ink89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86.png"/><Relationship Id="rId194" Type="http://schemas.openxmlformats.org/officeDocument/2006/relationships/customXml" Target="../ink/ink97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104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40" Type="http://schemas.openxmlformats.org/officeDocument/2006/relationships/customXml" Target="../ink/ink12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33.xml"/><Relationship Id="rId287" Type="http://schemas.openxmlformats.org/officeDocument/2006/relationships/image" Target="../media/image9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56" Type="http://schemas.openxmlformats.org/officeDocument/2006/relationships/customXml" Target="../ink/ink28.xml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26" Type="http://schemas.openxmlformats.org/officeDocument/2006/relationships/customXml" Target="../ink/ink63.xml"/><Relationship Id="rId147" Type="http://schemas.openxmlformats.org/officeDocument/2006/relationships/image" Target="../media/image2.png"/><Relationship Id="rId168" Type="http://schemas.openxmlformats.org/officeDocument/2006/relationships/customXml" Target="../ink/ink84.xml"/><Relationship Id="rId282" Type="http://schemas.openxmlformats.org/officeDocument/2006/relationships/customXml" Target="../ink/ink141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42" Type="http://schemas.openxmlformats.org/officeDocument/2006/relationships/customXml" Target="../ink/ink71.xml"/><Relationship Id="rId163" Type="http://schemas.openxmlformats.org/officeDocument/2006/relationships/image" Target="../media/image81.png"/><Relationship Id="rId184" Type="http://schemas.openxmlformats.org/officeDocument/2006/relationships/customXml" Target="../ink/ink92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07.xml"/><Relationship Id="rId230" Type="http://schemas.openxmlformats.org/officeDocument/2006/relationships/customXml" Target="../ink/ink115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128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23.xml"/><Relationship Id="rId67" Type="http://schemas.openxmlformats.org/officeDocument/2006/relationships/image" Target="../media/image33.png"/><Relationship Id="rId116" Type="http://schemas.openxmlformats.org/officeDocument/2006/relationships/customXml" Target="../ink/ink58.xml"/><Relationship Id="rId137" Type="http://schemas.openxmlformats.org/officeDocument/2006/relationships/image" Target="../media/image68.png"/><Relationship Id="rId158" Type="http://schemas.openxmlformats.org/officeDocument/2006/relationships/customXml" Target="../ink/ink79.xml"/><Relationship Id="rId272" Type="http://schemas.openxmlformats.org/officeDocument/2006/relationships/customXml" Target="../ink/ink136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62" Type="http://schemas.openxmlformats.org/officeDocument/2006/relationships/customXml" Target="../ink/ink31.xml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53" Type="http://schemas.openxmlformats.org/officeDocument/2006/relationships/image" Target="../media/image76.png"/><Relationship Id="rId174" Type="http://schemas.openxmlformats.org/officeDocument/2006/relationships/customXml" Target="../ink/ink87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123.xml"/><Relationship Id="rId267" Type="http://schemas.openxmlformats.org/officeDocument/2006/relationships/image" Target="../media/image61.png"/><Relationship Id="rId288" Type="http://schemas.openxmlformats.org/officeDocument/2006/relationships/customXml" Target="../ink/ink144.xml"/><Relationship Id="rId15" Type="http://schemas.openxmlformats.org/officeDocument/2006/relationships/image" Target="../media/image7.png"/><Relationship Id="rId36" Type="http://schemas.openxmlformats.org/officeDocument/2006/relationships/customXml" Target="../ink/ink18.xml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27" Type="http://schemas.openxmlformats.org/officeDocument/2006/relationships/image" Target="../media/image63.png"/><Relationship Id="rId262" Type="http://schemas.openxmlformats.org/officeDocument/2006/relationships/customXml" Target="../ink/ink131.xml"/><Relationship Id="rId283" Type="http://schemas.openxmlformats.org/officeDocument/2006/relationships/image" Target="../media/image69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52" Type="http://schemas.openxmlformats.org/officeDocument/2006/relationships/customXml" Target="../ink/ink26.xml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43" Type="http://schemas.openxmlformats.org/officeDocument/2006/relationships/image" Target="../media/image71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35.png"/><Relationship Id="rId236" Type="http://schemas.openxmlformats.org/officeDocument/2006/relationships/customXml" Target="../ink/ink118.xml"/><Relationship Id="rId257" Type="http://schemas.openxmlformats.org/officeDocument/2006/relationships/image" Target="../media/image56.png"/><Relationship Id="rId278" Type="http://schemas.openxmlformats.org/officeDocument/2006/relationships/customXml" Target="../ink/ink139.xml"/><Relationship Id="rId26" Type="http://schemas.openxmlformats.org/officeDocument/2006/relationships/customXml" Target="../ink/ink13.xml"/><Relationship Id="rId231" Type="http://schemas.openxmlformats.org/officeDocument/2006/relationships/image" Target="../media/image43.png"/><Relationship Id="rId252" Type="http://schemas.openxmlformats.org/officeDocument/2006/relationships/customXml" Target="../ink/ink126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54" Type="http://schemas.openxmlformats.org/officeDocument/2006/relationships/customXml" Target="../ink/ink77.xml"/><Relationship Id="rId175" Type="http://schemas.openxmlformats.org/officeDocument/2006/relationships/image" Target="../media/image87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38.png"/><Relationship Id="rId242" Type="http://schemas.openxmlformats.org/officeDocument/2006/relationships/customXml" Target="../ink/ink121.xml"/><Relationship Id="rId263" Type="http://schemas.openxmlformats.org/officeDocument/2006/relationships/image" Target="../media/image59.png"/><Relationship Id="rId284" Type="http://schemas.openxmlformats.org/officeDocument/2006/relationships/customXml" Target="../ink/ink142.xml"/><Relationship Id="rId37" Type="http://schemas.openxmlformats.org/officeDocument/2006/relationships/image" Target="../media/image18.png"/><Relationship Id="rId58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2.png"/><Relationship Id="rId186" Type="http://schemas.openxmlformats.org/officeDocument/2006/relationships/customXml" Target="../ink/ink93.xml"/><Relationship Id="rId211" Type="http://schemas.openxmlformats.org/officeDocument/2006/relationships/image" Target="../media/image33.png"/><Relationship Id="rId232" Type="http://schemas.openxmlformats.org/officeDocument/2006/relationships/customXml" Target="../ink/ink116.xml"/><Relationship Id="rId253" Type="http://schemas.openxmlformats.org/officeDocument/2006/relationships/image" Target="../media/image54.png"/><Relationship Id="rId274" Type="http://schemas.openxmlformats.org/officeDocument/2006/relationships/customXml" Target="../ink/ink137.xml"/><Relationship Id="rId27" Type="http://schemas.openxmlformats.org/officeDocument/2006/relationships/image" Target="../media/image13.png"/><Relationship Id="rId48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7.png"/><Relationship Id="rId176" Type="http://schemas.openxmlformats.org/officeDocument/2006/relationships/customXml" Target="../ink/ink88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111.xml"/><Relationship Id="rId243" Type="http://schemas.openxmlformats.org/officeDocument/2006/relationships/image" Target="../media/image49.png"/><Relationship Id="rId264" Type="http://schemas.openxmlformats.org/officeDocument/2006/relationships/customXml" Target="../ink/ink132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3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06.xml"/><Relationship Id="rId233" Type="http://schemas.openxmlformats.org/officeDocument/2006/relationships/image" Target="../media/image44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75" Type="http://schemas.openxmlformats.org/officeDocument/2006/relationships/image" Target="../media/image65.png"/><Relationship Id="rId60" Type="http://schemas.openxmlformats.org/officeDocument/2006/relationships/customXml" Target="../ink/ink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8.xml"/><Relationship Id="rId177" Type="http://schemas.openxmlformats.org/officeDocument/2006/relationships/image" Target="../media/image88.png"/><Relationship Id="rId198" Type="http://schemas.openxmlformats.org/officeDocument/2006/relationships/customXml" Target="../ink/ink99.xml"/><Relationship Id="rId202" Type="http://schemas.openxmlformats.org/officeDocument/2006/relationships/customXml" Target="../ink/ink101.xml"/><Relationship Id="rId223" Type="http://schemas.openxmlformats.org/officeDocument/2006/relationships/image" Target="../media/image39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1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1749.xml"/><Relationship Id="rId63" Type="http://schemas.openxmlformats.org/officeDocument/2006/relationships/image" Target="../media/image31.png"/><Relationship Id="rId84" Type="http://schemas.openxmlformats.org/officeDocument/2006/relationships/customXml" Target="../ink/ink1770.xml"/><Relationship Id="rId138" Type="http://schemas.openxmlformats.org/officeDocument/2006/relationships/customXml" Target="../ink/ink1797.xml"/><Relationship Id="rId159" Type="http://schemas.openxmlformats.org/officeDocument/2006/relationships/image" Target="../media/image79.png"/><Relationship Id="rId170" Type="http://schemas.openxmlformats.org/officeDocument/2006/relationships/customXml" Target="../ink/ink1813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184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862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1744.xml"/><Relationship Id="rId53" Type="http://schemas.openxmlformats.org/officeDocument/2006/relationships/image" Target="../media/image26.png"/><Relationship Id="rId74" Type="http://schemas.openxmlformats.org/officeDocument/2006/relationships/customXml" Target="../ink/ink1765.xml"/><Relationship Id="rId128" Type="http://schemas.openxmlformats.org/officeDocument/2006/relationships/customXml" Target="../ink/ink179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808.xml"/><Relationship Id="rId181" Type="http://schemas.openxmlformats.org/officeDocument/2006/relationships/image" Target="../media/image18.png"/><Relationship Id="rId216" Type="http://schemas.openxmlformats.org/officeDocument/2006/relationships/customXml" Target="../ink/ink1836.xml"/><Relationship Id="rId237" Type="http://schemas.openxmlformats.org/officeDocument/2006/relationships/image" Target="../media/image46.png"/><Relationship Id="rId258" Type="http://schemas.openxmlformats.org/officeDocument/2006/relationships/customXml" Target="../ink/ink1857.xml"/><Relationship Id="rId279" Type="http://schemas.openxmlformats.org/officeDocument/2006/relationships/image" Target="../media/image67.png"/><Relationship Id="rId22" Type="http://schemas.openxmlformats.org/officeDocument/2006/relationships/customXml" Target="../ink/ink1739.xml"/><Relationship Id="rId43" Type="http://schemas.openxmlformats.org/officeDocument/2006/relationships/image" Target="../media/image21.png"/><Relationship Id="rId64" Type="http://schemas.openxmlformats.org/officeDocument/2006/relationships/customXml" Target="../ink/ink1760.xml"/><Relationship Id="rId118" Type="http://schemas.openxmlformats.org/officeDocument/2006/relationships/customXml" Target="../ink/ink1787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1803.xml"/><Relationship Id="rId171" Type="http://schemas.openxmlformats.org/officeDocument/2006/relationships/image" Target="../media/image85.png"/><Relationship Id="rId192" Type="http://schemas.openxmlformats.org/officeDocument/2006/relationships/customXml" Target="../ink/ink1824.xml"/><Relationship Id="rId206" Type="http://schemas.openxmlformats.org/officeDocument/2006/relationships/customXml" Target="../ink/ink1831.xml"/><Relationship Id="rId227" Type="http://schemas.openxmlformats.org/officeDocument/2006/relationships/image" Target="../media/image41.png"/><Relationship Id="rId248" Type="http://schemas.openxmlformats.org/officeDocument/2006/relationships/customXml" Target="../ink/ink1852.xml"/><Relationship Id="rId269" Type="http://schemas.openxmlformats.org/officeDocument/2006/relationships/image" Target="../media/image62.png"/><Relationship Id="rId12" Type="http://schemas.openxmlformats.org/officeDocument/2006/relationships/customXml" Target="../ink/ink1734.xml"/><Relationship Id="rId33" Type="http://schemas.openxmlformats.org/officeDocument/2006/relationships/image" Target="../media/image16.png"/><Relationship Id="rId108" Type="http://schemas.openxmlformats.org/officeDocument/2006/relationships/customXml" Target="../ink/ink1782.xml"/><Relationship Id="rId129" Type="http://schemas.openxmlformats.org/officeDocument/2006/relationships/image" Target="../media/image64.png"/><Relationship Id="rId280" Type="http://schemas.openxmlformats.org/officeDocument/2006/relationships/customXml" Target="../ink/ink1868.xml"/><Relationship Id="rId54" Type="http://schemas.openxmlformats.org/officeDocument/2006/relationships/customXml" Target="../ink/ink1755.xml"/><Relationship Id="rId75" Type="http://schemas.openxmlformats.org/officeDocument/2006/relationships/image" Target="../media/image37.png"/><Relationship Id="rId96" Type="http://schemas.openxmlformats.org/officeDocument/2006/relationships/customXml" Target="../ink/ink1776.xml"/><Relationship Id="rId140" Type="http://schemas.openxmlformats.org/officeDocument/2006/relationships/customXml" Target="../ink/ink1798.xml"/><Relationship Id="rId161" Type="http://schemas.openxmlformats.org/officeDocument/2006/relationships/image" Target="../media/image80.png"/><Relationship Id="rId182" Type="http://schemas.openxmlformats.org/officeDocument/2006/relationships/customXml" Target="../ink/ink1819.xml"/><Relationship Id="rId217" Type="http://schemas.openxmlformats.org/officeDocument/2006/relationships/image" Target="../media/image89.png"/><Relationship Id="rId6" Type="http://schemas.openxmlformats.org/officeDocument/2006/relationships/customXml" Target="../ink/ink1731.xml"/><Relationship Id="rId238" Type="http://schemas.openxmlformats.org/officeDocument/2006/relationships/customXml" Target="../ink/ink1847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863.xml"/><Relationship Id="rId44" Type="http://schemas.openxmlformats.org/officeDocument/2006/relationships/customXml" Target="../ink/ink1750.xml"/><Relationship Id="rId65" Type="http://schemas.openxmlformats.org/officeDocument/2006/relationships/image" Target="../media/image32.png"/><Relationship Id="rId86" Type="http://schemas.openxmlformats.org/officeDocument/2006/relationships/customXml" Target="../ink/ink1771.xml"/><Relationship Id="rId130" Type="http://schemas.openxmlformats.org/officeDocument/2006/relationships/customXml" Target="../ink/ink1793.xml"/><Relationship Id="rId151" Type="http://schemas.openxmlformats.org/officeDocument/2006/relationships/image" Target="../media/image75.png"/><Relationship Id="rId172" Type="http://schemas.openxmlformats.org/officeDocument/2006/relationships/customXml" Target="../ink/ink1814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1842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858.xml"/><Relationship Id="rId281" Type="http://schemas.openxmlformats.org/officeDocument/2006/relationships/image" Target="../media/image68.png"/><Relationship Id="rId34" Type="http://schemas.openxmlformats.org/officeDocument/2006/relationships/customXml" Target="../ink/ink1745.xml"/><Relationship Id="rId50" Type="http://schemas.openxmlformats.org/officeDocument/2006/relationships/customXml" Target="../ink/ink1753.xml"/><Relationship Id="rId55" Type="http://schemas.openxmlformats.org/officeDocument/2006/relationships/image" Target="../media/image27.png"/><Relationship Id="rId76" Type="http://schemas.openxmlformats.org/officeDocument/2006/relationships/customXml" Target="../ink/ink1766.xml"/><Relationship Id="rId97" Type="http://schemas.openxmlformats.org/officeDocument/2006/relationships/image" Target="../media/image48.png"/><Relationship Id="rId104" Type="http://schemas.openxmlformats.org/officeDocument/2006/relationships/customXml" Target="../ink/ink1780.xml"/><Relationship Id="rId120" Type="http://schemas.openxmlformats.org/officeDocument/2006/relationships/customXml" Target="../ink/ink178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801.xml"/><Relationship Id="rId167" Type="http://schemas.openxmlformats.org/officeDocument/2006/relationships/image" Target="../media/image83.png"/><Relationship Id="rId188" Type="http://schemas.openxmlformats.org/officeDocument/2006/relationships/customXml" Target="../ink/ink1822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1774.xml"/><Relationship Id="rId162" Type="http://schemas.openxmlformats.org/officeDocument/2006/relationships/customXml" Target="../ink/ink1809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1837.xml"/><Relationship Id="rId234" Type="http://schemas.openxmlformats.org/officeDocument/2006/relationships/customXml" Target="../ink/ink1845.xml"/><Relationship Id="rId239" Type="http://schemas.openxmlformats.org/officeDocument/2006/relationships/image" Target="../media/image47.png"/><Relationship Id="rId2" Type="http://schemas.openxmlformats.org/officeDocument/2006/relationships/customXml" Target="../ink/ink1729.xml"/><Relationship Id="rId29" Type="http://schemas.openxmlformats.org/officeDocument/2006/relationships/image" Target="../media/image14.png"/><Relationship Id="rId250" Type="http://schemas.openxmlformats.org/officeDocument/2006/relationships/customXml" Target="../ink/ink185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866.xml"/><Relationship Id="rId24" Type="http://schemas.openxmlformats.org/officeDocument/2006/relationships/customXml" Target="../ink/ink1740.xml"/><Relationship Id="rId40" Type="http://schemas.openxmlformats.org/officeDocument/2006/relationships/customXml" Target="../ink/ink1748.xml"/><Relationship Id="rId45" Type="http://schemas.openxmlformats.org/officeDocument/2006/relationships/image" Target="../media/image22.png"/><Relationship Id="rId66" Type="http://schemas.openxmlformats.org/officeDocument/2006/relationships/customXml" Target="../ink/ink1761.xml"/><Relationship Id="rId87" Type="http://schemas.openxmlformats.org/officeDocument/2006/relationships/image" Target="../media/image43.png"/><Relationship Id="rId110" Type="http://schemas.openxmlformats.org/officeDocument/2006/relationships/customXml" Target="../ink/ink178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796.xml"/><Relationship Id="rId157" Type="http://schemas.openxmlformats.org/officeDocument/2006/relationships/image" Target="../media/image78.png"/><Relationship Id="rId178" Type="http://schemas.openxmlformats.org/officeDocument/2006/relationships/customXml" Target="../ink/ink1817.xml"/><Relationship Id="rId61" Type="http://schemas.openxmlformats.org/officeDocument/2006/relationships/image" Target="../media/image30.png"/><Relationship Id="rId82" Type="http://schemas.openxmlformats.org/officeDocument/2006/relationships/customXml" Target="../ink/ink1769.xml"/><Relationship Id="rId152" Type="http://schemas.openxmlformats.org/officeDocument/2006/relationships/customXml" Target="../ink/ink1804.xml"/><Relationship Id="rId173" Type="http://schemas.openxmlformats.org/officeDocument/2006/relationships/image" Target="../media/image86.png"/><Relationship Id="rId194" Type="http://schemas.openxmlformats.org/officeDocument/2006/relationships/customXml" Target="../ink/ink1825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1832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1840.xml"/><Relationship Id="rId240" Type="http://schemas.openxmlformats.org/officeDocument/2006/relationships/customXml" Target="../ink/ink184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861.xml"/><Relationship Id="rId287" Type="http://schemas.openxmlformats.org/officeDocument/2006/relationships/image" Target="../media/image91.png"/><Relationship Id="rId14" Type="http://schemas.openxmlformats.org/officeDocument/2006/relationships/customXml" Target="../ink/ink1735.xml"/><Relationship Id="rId30" Type="http://schemas.openxmlformats.org/officeDocument/2006/relationships/customXml" Target="../ink/ink1743.xml"/><Relationship Id="rId35" Type="http://schemas.openxmlformats.org/officeDocument/2006/relationships/image" Target="../media/image17.png"/><Relationship Id="rId56" Type="http://schemas.openxmlformats.org/officeDocument/2006/relationships/customXml" Target="../ink/ink1756.xml"/><Relationship Id="rId77" Type="http://schemas.openxmlformats.org/officeDocument/2006/relationships/image" Target="../media/image38.png"/><Relationship Id="rId100" Type="http://schemas.openxmlformats.org/officeDocument/2006/relationships/customXml" Target="../ink/ink1778.xml"/><Relationship Id="rId105" Type="http://schemas.openxmlformats.org/officeDocument/2006/relationships/image" Target="../media/image52.png"/><Relationship Id="rId126" Type="http://schemas.openxmlformats.org/officeDocument/2006/relationships/customXml" Target="../ink/ink1791.xml"/><Relationship Id="rId147" Type="http://schemas.openxmlformats.org/officeDocument/2006/relationships/image" Target="../media/image2.png"/><Relationship Id="rId168" Type="http://schemas.openxmlformats.org/officeDocument/2006/relationships/customXml" Target="../ink/ink1812.xml"/><Relationship Id="rId282" Type="http://schemas.openxmlformats.org/officeDocument/2006/relationships/customXml" Target="../ink/ink1869.xml"/><Relationship Id="rId8" Type="http://schemas.openxmlformats.org/officeDocument/2006/relationships/customXml" Target="../ink/ink1732.xml"/><Relationship Id="rId51" Type="http://schemas.openxmlformats.org/officeDocument/2006/relationships/image" Target="../media/image25.png"/><Relationship Id="rId72" Type="http://schemas.openxmlformats.org/officeDocument/2006/relationships/customXml" Target="../ink/ink1764.xml"/><Relationship Id="rId93" Type="http://schemas.openxmlformats.org/officeDocument/2006/relationships/image" Target="../media/image46.png"/><Relationship Id="rId98" Type="http://schemas.openxmlformats.org/officeDocument/2006/relationships/customXml" Target="../ink/ink1777.xml"/><Relationship Id="rId121" Type="http://schemas.openxmlformats.org/officeDocument/2006/relationships/image" Target="../media/image60.png"/><Relationship Id="rId142" Type="http://schemas.openxmlformats.org/officeDocument/2006/relationships/customXml" Target="../ink/ink1799.xml"/><Relationship Id="rId163" Type="http://schemas.openxmlformats.org/officeDocument/2006/relationships/image" Target="../media/image81.png"/><Relationship Id="rId184" Type="http://schemas.openxmlformats.org/officeDocument/2006/relationships/customXml" Target="../ink/ink1820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835.xml"/><Relationship Id="rId230" Type="http://schemas.openxmlformats.org/officeDocument/2006/relationships/customXml" Target="../ink/ink1843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1856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1751.xml"/><Relationship Id="rId67" Type="http://schemas.openxmlformats.org/officeDocument/2006/relationships/image" Target="../media/image33.png"/><Relationship Id="rId116" Type="http://schemas.openxmlformats.org/officeDocument/2006/relationships/customXml" Target="../ink/ink1786.xml"/><Relationship Id="rId137" Type="http://schemas.openxmlformats.org/officeDocument/2006/relationships/image" Target="../media/image68.png"/><Relationship Id="rId158" Type="http://schemas.openxmlformats.org/officeDocument/2006/relationships/customXml" Target="../ink/ink1807.xml"/><Relationship Id="rId272" Type="http://schemas.openxmlformats.org/officeDocument/2006/relationships/customXml" Target="../ink/ink1864.xml"/><Relationship Id="rId20" Type="http://schemas.openxmlformats.org/officeDocument/2006/relationships/customXml" Target="../ink/ink1738.xml"/><Relationship Id="rId41" Type="http://schemas.openxmlformats.org/officeDocument/2006/relationships/image" Target="../media/image20.png"/><Relationship Id="rId62" Type="http://schemas.openxmlformats.org/officeDocument/2006/relationships/customXml" Target="../ink/ink1759.xml"/><Relationship Id="rId83" Type="http://schemas.openxmlformats.org/officeDocument/2006/relationships/image" Target="../media/image41.png"/><Relationship Id="rId88" Type="http://schemas.openxmlformats.org/officeDocument/2006/relationships/customXml" Target="../ink/ink1772.xml"/><Relationship Id="rId111" Type="http://schemas.openxmlformats.org/officeDocument/2006/relationships/image" Target="../media/image55.png"/><Relationship Id="rId132" Type="http://schemas.openxmlformats.org/officeDocument/2006/relationships/customXml" Target="../ink/ink1794.xml"/><Relationship Id="rId153" Type="http://schemas.openxmlformats.org/officeDocument/2006/relationships/image" Target="../media/image76.png"/><Relationship Id="rId174" Type="http://schemas.openxmlformats.org/officeDocument/2006/relationships/customXml" Target="../ink/ink1815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1823.xml"/><Relationship Id="rId204" Type="http://schemas.openxmlformats.org/officeDocument/2006/relationships/customXml" Target="../ink/ink1830.xml"/><Relationship Id="rId220" Type="http://schemas.openxmlformats.org/officeDocument/2006/relationships/customXml" Target="../ink/ink1838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1851.xml"/><Relationship Id="rId267" Type="http://schemas.openxmlformats.org/officeDocument/2006/relationships/image" Target="../media/image61.png"/><Relationship Id="rId288" Type="http://schemas.openxmlformats.org/officeDocument/2006/relationships/customXml" Target="../ink/ink1872.xml"/><Relationship Id="rId15" Type="http://schemas.openxmlformats.org/officeDocument/2006/relationships/image" Target="../media/image7.png"/><Relationship Id="rId36" Type="http://schemas.openxmlformats.org/officeDocument/2006/relationships/customXml" Target="../ink/ink1746.xml"/><Relationship Id="rId57" Type="http://schemas.openxmlformats.org/officeDocument/2006/relationships/image" Target="../media/image28.png"/><Relationship Id="rId106" Type="http://schemas.openxmlformats.org/officeDocument/2006/relationships/customXml" Target="../ink/ink1781.xml"/><Relationship Id="rId127" Type="http://schemas.openxmlformats.org/officeDocument/2006/relationships/image" Target="../media/image63.png"/><Relationship Id="rId262" Type="http://schemas.openxmlformats.org/officeDocument/2006/relationships/customXml" Target="../ink/ink1859.xml"/><Relationship Id="rId283" Type="http://schemas.openxmlformats.org/officeDocument/2006/relationships/image" Target="../media/image69.png"/><Relationship Id="rId10" Type="http://schemas.openxmlformats.org/officeDocument/2006/relationships/customXml" Target="../ink/ink1733.xml"/><Relationship Id="rId31" Type="http://schemas.openxmlformats.org/officeDocument/2006/relationships/image" Target="../media/image15.png"/><Relationship Id="rId52" Type="http://schemas.openxmlformats.org/officeDocument/2006/relationships/customXml" Target="../ink/ink1754.xml"/><Relationship Id="rId73" Type="http://schemas.openxmlformats.org/officeDocument/2006/relationships/image" Target="../media/image36.png"/><Relationship Id="rId78" Type="http://schemas.openxmlformats.org/officeDocument/2006/relationships/customXml" Target="../ink/ink1767.xml"/><Relationship Id="rId94" Type="http://schemas.openxmlformats.org/officeDocument/2006/relationships/customXml" Target="../ink/ink177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789.xml"/><Relationship Id="rId143" Type="http://schemas.openxmlformats.org/officeDocument/2006/relationships/image" Target="../media/image71.png"/><Relationship Id="rId148" Type="http://schemas.openxmlformats.org/officeDocument/2006/relationships/customXml" Target="../ink/ink1802.xml"/><Relationship Id="rId164" Type="http://schemas.openxmlformats.org/officeDocument/2006/relationships/customXml" Target="../ink/ink1810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1730.xml"/><Relationship Id="rId9" Type="http://schemas.openxmlformats.org/officeDocument/2006/relationships/image" Target="../media/image4.png"/><Relationship Id="rId180" Type="http://schemas.openxmlformats.org/officeDocument/2006/relationships/customXml" Target="../ink/ink1818.xml"/><Relationship Id="rId210" Type="http://schemas.openxmlformats.org/officeDocument/2006/relationships/customXml" Target="../ink/ink1833.xml"/><Relationship Id="rId215" Type="http://schemas.openxmlformats.org/officeDocument/2006/relationships/image" Target="../media/image35.png"/><Relationship Id="rId236" Type="http://schemas.openxmlformats.org/officeDocument/2006/relationships/customXml" Target="../ink/ink1846.xml"/><Relationship Id="rId257" Type="http://schemas.openxmlformats.org/officeDocument/2006/relationships/image" Target="../media/image56.png"/><Relationship Id="rId278" Type="http://schemas.openxmlformats.org/officeDocument/2006/relationships/customXml" Target="../ink/ink1867.xml"/><Relationship Id="rId26" Type="http://schemas.openxmlformats.org/officeDocument/2006/relationships/customXml" Target="../ink/ink1741.xml"/><Relationship Id="rId231" Type="http://schemas.openxmlformats.org/officeDocument/2006/relationships/image" Target="../media/image43.png"/><Relationship Id="rId252" Type="http://schemas.openxmlformats.org/officeDocument/2006/relationships/customXml" Target="../ink/ink1854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1762.xml"/><Relationship Id="rId89" Type="http://schemas.openxmlformats.org/officeDocument/2006/relationships/image" Target="../media/image44.png"/><Relationship Id="rId112" Type="http://schemas.openxmlformats.org/officeDocument/2006/relationships/customXml" Target="../ink/ink1784.xml"/><Relationship Id="rId133" Type="http://schemas.openxmlformats.org/officeDocument/2006/relationships/image" Target="../media/image66.png"/><Relationship Id="rId154" Type="http://schemas.openxmlformats.org/officeDocument/2006/relationships/customXml" Target="../ink/ink1805.xml"/><Relationship Id="rId175" Type="http://schemas.openxmlformats.org/officeDocument/2006/relationships/image" Target="../media/image87.png"/><Relationship Id="rId196" Type="http://schemas.openxmlformats.org/officeDocument/2006/relationships/customXml" Target="../ink/ink1826.xml"/><Relationship Id="rId200" Type="http://schemas.openxmlformats.org/officeDocument/2006/relationships/customXml" Target="../ink/ink1828.xml"/><Relationship Id="rId16" Type="http://schemas.openxmlformats.org/officeDocument/2006/relationships/customXml" Target="../ink/ink1736.xml"/><Relationship Id="rId221" Type="http://schemas.openxmlformats.org/officeDocument/2006/relationships/image" Target="../media/image38.png"/><Relationship Id="rId242" Type="http://schemas.openxmlformats.org/officeDocument/2006/relationships/customXml" Target="../ink/ink1849.xml"/><Relationship Id="rId263" Type="http://schemas.openxmlformats.org/officeDocument/2006/relationships/image" Target="../media/image59.png"/><Relationship Id="rId284" Type="http://schemas.openxmlformats.org/officeDocument/2006/relationships/customXml" Target="../ink/ink1870.xml"/><Relationship Id="rId37" Type="http://schemas.openxmlformats.org/officeDocument/2006/relationships/image" Target="../media/image18.png"/><Relationship Id="rId58" Type="http://schemas.openxmlformats.org/officeDocument/2006/relationships/customXml" Target="../ink/ink1757.xml"/><Relationship Id="rId79" Type="http://schemas.openxmlformats.org/officeDocument/2006/relationships/image" Target="../media/image39.png"/><Relationship Id="rId102" Type="http://schemas.openxmlformats.org/officeDocument/2006/relationships/customXml" Target="../ink/ink1779.xml"/><Relationship Id="rId123" Type="http://schemas.openxmlformats.org/officeDocument/2006/relationships/image" Target="../media/image61.png"/><Relationship Id="rId144" Type="http://schemas.openxmlformats.org/officeDocument/2006/relationships/customXml" Target="../ink/ink1800.xml"/><Relationship Id="rId90" Type="http://schemas.openxmlformats.org/officeDocument/2006/relationships/customXml" Target="../ink/ink1773.xml"/><Relationship Id="rId165" Type="http://schemas.openxmlformats.org/officeDocument/2006/relationships/image" Target="../media/image82.png"/><Relationship Id="rId186" Type="http://schemas.openxmlformats.org/officeDocument/2006/relationships/customXml" Target="../ink/ink1821.xml"/><Relationship Id="rId211" Type="http://schemas.openxmlformats.org/officeDocument/2006/relationships/image" Target="../media/image33.png"/><Relationship Id="rId232" Type="http://schemas.openxmlformats.org/officeDocument/2006/relationships/customXml" Target="../ink/ink1844.xml"/><Relationship Id="rId253" Type="http://schemas.openxmlformats.org/officeDocument/2006/relationships/image" Target="../media/image54.png"/><Relationship Id="rId274" Type="http://schemas.openxmlformats.org/officeDocument/2006/relationships/customXml" Target="../ink/ink1865.xml"/><Relationship Id="rId27" Type="http://schemas.openxmlformats.org/officeDocument/2006/relationships/image" Target="../media/image13.png"/><Relationship Id="rId48" Type="http://schemas.openxmlformats.org/officeDocument/2006/relationships/customXml" Target="../ink/ink175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1795.xml"/><Relationship Id="rId80" Type="http://schemas.openxmlformats.org/officeDocument/2006/relationships/customXml" Target="../ink/ink1768.xml"/><Relationship Id="rId155" Type="http://schemas.openxmlformats.org/officeDocument/2006/relationships/image" Target="../media/image77.png"/><Relationship Id="rId176" Type="http://schemas.openxmlformats.org/officeDocument/2006/relationships/customXml" Target="../ink/ink1816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1839.xml"/><Relationship Id="rId243" Type="http://schemas.openxmlformats.org/officeDocument/2006/relationships/image" Target="../media/image49.png"/><Relationship Id="rId264" Type="http://schemas.openxmlformats.org/officeDocument/2006/relationships/customXml" Target="../ink/ink1860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1747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1790.xml"/><Relationship Id="rId70" Type="http://schemas.openxmlformats.org/officeDocument/2006/relationships/customXml" Target="../ink/ink1763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1811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34.xml"/><Relationship Id="rId233" Type="http://schemas.openxmlformats.org/officeDocument/2006/relationships/image" Target="../media/image44.png"/><Relationship Id="rId254" Type="http://schemas.openxmlformats.org/officeDocument/2006/relationships/customXml" Target="../ink/ink1855.xml"/><Relationship Id="rId28" Type="http://schemas.openxmlformats.org/officeDocument/2006/relationships/customXml" Target="../ink/ink1742.xml"/><Relationship Id="rId49" Type="http://schemas.openxmlformats.org/officeDocument/2006/relationships/image" Target="../media/image24.png"/><Relationship Id="rId114" Type="http://schemas.openxmlformats.org/officeDocument/2006/relationships/customXml" Target="../ink/ink1785.xml"/><Relationship Id="rId275" Type="http://schemas.openxmlformats.org/officeDocument/2006/relationships/image" Target="../media/image65.png"/><Relationship Id="rId60" Type="http://schemas.openxmlformats.org/officeDocument/2006/relationships/customXml" Target="../ink/ink1758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1806.xml"/><Relationship Id="rId177" Type="http://schemas.openxmlformats.org/officeDocument/2006/relationships/image" Target="../media/image88.png"/><Relationship Id="rId198" Type="http://schemas.openxmlformats.org/officeDocument/2006/relationships/customXml" Target="../ink/ink1827.xml"/><Relationship Id="rId202" Type="http://schemas.openxmlformats.org/officeDocument/2006/relationships/customXml" Target="../ink/ink1829.xml"/><Relationship Id="rId223" Type="http://schemas.openxmlformats.org/officeDocument/2006/relationships/image" Target="../media/image39.png"/><Relationship Id="rId244" Type="http://schemas.openxmlformats.org/officeDocument/2006/relationships/customXml" Target="../ink/ink1850.xml"/><Relationship Id="rId18" Type="http://schemas.openxmlformats.org/officeDocument/2006/relationships/customXml" Target="../ink/ink1737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18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1893.xml"/><Relationship Id="rId63" Type="http://schemas.openxmlformats.org/officeDocument/2006/relationships/image" Target="../media/image31.png"/><Relationship Id="rId84" Type="http://schemas.openxmlformats.org/officeDocument/2006/relationships/customXml" Target="../ink/ink1914.xml"/><Relationship Id="rId138" Type="http://schemas.openxmlformats.org/officeDocument/2006/relationships/customXml" Target="../ink/ink1941.xml"/><Relationship Id="rId159" Type="http://schemas.openxmlformats.org/officeDocument/2006/relationships/image" Target="../media/image79.png"/><Relationship Id="rId170" Type="http://schemas.openxmlformats.org/officeDocument/2006/relationships/customXml" Target="../ink/ink1957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198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006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1888.xml"/><Relationship Id="rId53" Type="http://schemas.openxmlformats.org/officeDocument/2006/relationships/image" Target="../media/image26.png"/><Relationship Id="rId74" Type="http://schemas.openxmlformats.org/officeDocument/2006/relationships/customXml" Target="../ink/ink1909.xml"/><Relationship Id="rId128" Type="http://schemas.openxmlformats.org/officeDocument/2006/relationships/customXml" Target="../ink/ink193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952.xml"/><Relationship Id="rId181" Type="http://schemas.openxmlformats.org/officeDocument/2006/relationships/image" Target="../media/image18.png"/><Relationship Id="rId216" Type="http://schemas.openxmlformats.org/officeDocument/2006/relationships/customXml" Target="../ink/ink1980.xml"/><Relationship Id="rId237" Type="http://schemas.openxmlformats.org/officeDocument/2006/relationships/image" Target="../media/image46.png"/><Relationship Id="rId258" Type="http://schemas.openxmlformats.org/officeDocument/2006/relationships/customXml" Target="../ink/ink2001.xml"/><Relationship Id="rId279" Type="http://schemas.openxmlformats.org/officeDocument/2006/relationships/image" Target="../media/image67.png"/><Relationship Id="rId22" Type="http://schemas.openxmlformats.org/officeDocument/2006/relationships/customXml" Target="../ink/ink1883.xml"/><Relationship Id="rId43" Type="http://schemas.openxmlformats.org/officeDocument/2006/relationships/image" Target="../media/image21.png"/><Relationship Id="rId64" Type="http://schemas.openxmlformats.org/officeDocument/2006/relationships/customXml" Target="../ink/ink1904.xml"/><Relationship Id="rId118" Type="http://schemas.openxmlformats.org/officeDocument/2006/relationships/customXml" Target="../ink/ink1931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1947.xml"/><Relationship Id="rId171" Type="http://schemas.openxmlformats.org/officeDocument/2006/relationships/image" Target="../media/image85.png"/><Relationship Id="rId192" Type="http://schemas.openxmlformats.org/officeDocument/2006/relationships/customXml" Target="../ink/ink1968.xml"/><Relationship Id="rId206" Type="http://schemas.openxmlformats.org/officeDocument/2006/relationships/customXml" Target="../ink/ink1975.xml"/><Relationship Id="rId227" Type="http://schemas.openxmlformats.org/officeDocument/2006/relationships/image" Target="../media/image41.png"/><Relationship Id="rId248" Type="http://schemas.openxmlformats.org/officeDocument/2006/relationships/customXml" Target="../ink/ink1996.xml"/><Relationship Id="rId269" Type="http://schemas.openxmlformats.org/officeDocument/2006/relationships/image" Target="../media/image62.png"/><Relationship Id="rId12" Type="http://schemas.openxmlformats.org/officeDocument/2006/relationships/customXml" Target="../ink/ink1878.xml"/><Relationship Id="rId33" Type="http://schemas.openxmlformats.org/officeDocument/2006/relationships/image" Target="../media/image16.png"/><Relationship Id="rId108" Type="http://schemas.openxmlformats.org/officeDocument/2006/relationships/customXml" Target="../ink/ink1926.xml"/><Relationship Id="rId129" Type="http://schemas.openxmlformats.org/officeDocument/2006/relationships/image" Target="../media/image64.png"/><Relationship Id="rId280" Type="http://schemas.openxmlformats.org/officeDocument/2006/relationships/customXml" Target="../ink/ink2012.xml"/><Relationship Id="rId54" Type="http://schemas.openxmlformats.org/officeDocument/2006/relationships/customXml" Target="../ink/ink1899.xml"/><Relationship Id="rId75" Type="http://schemas.openxmlformats.org/officeDocument/2006/relationships/image" Target="../media/image37.png"/><Relationship Id="rId96" Type="http://schemas.openxmlformats.org/officeDocument/2006/relationships/customXml" Target="../ink/ink1920.xml"/><Relationship Id="rId140" Type="http://schemas.openxmlformats.org/officeDocument/2006/relationships/customXml" Target="../ink/ink1942.xml"/><Relationship Id="rId161" Type="http://schemas.openxmlformats.org/officeDocument/2006/relationships/image" Target="../media/image80.png"/><Relationship Id="rId182" Type="http://schemas.openxmlformats.org/officeDocument/2006/relationships/customXml" Target="../ink/ink1963.xml"/><Relationship Id="rId217" Type="http://schemas.openxmlformats.org/officeDocument/2006/relationships/image" Target="../media/image89.png"/><Relationship Id="rId6" Type="http://schemas.openxmlformats.org/officeDocument/2006/relationships/customXml" Target="../ink/ink1875.xml"/><Relationship Id="rId238" Type="http://schemas.openxmlformats.org/officeDocument/2006/relationships/customXml" Target="../ink/ink1991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2007.xml"/><Relationship Id="rId44" Type="http://schemas.openxmlformats.org/officeDocument/2006/relationships/customXml" Target="../ink/ink1894.xml"/><Relationship Id="rId65" Type="http://schemas.openxmlformats.org/officeDocument/2006/relationships/image" Target="../media/image32.png"/><Relationship Id="rId86" Type="http://schemas.openxmlformats.org/officeDocument/2006/relationships/customXml" Target="../ink/ink1915.xml"/><Relationship Id="rId130" Type="http://schemas.openxmlformats.org/officeDocument/2006/relationships/customXml" Target="../ink/ink1937.xml"/><Relationship Id="rId151" Type="http://schemas.openxmlformats.org/officeDocument/2006/relationships/image" Target="../media/image75.png"/><Relationship Id="rId172" Type="http://schemas.openxmlformats.org/officeDocument/2006/relationships/customXml" Target="../ink/ink1958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1986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2002.xml"/><Relationship Id="rId281" Type="http://schemas.openxmlformats.org/officeDocument/2006/relationships/image" Target="../media/image68.png"/><Relationship Id="rId34" Type="http://schemas.openxmlformats.org/officeDocument/2006/relationships/customXml" Target="../ink/ink1889.xml"/><Relationship Id="rId50" Type="http://schemas.openxmlformats.org/officeDocument/2006/relationships/customXml" Target="../ink/ink1897.xml"/><Relationship Id="rId55" Type="http://schemas.openxmlformats.org/officeDocument/2006/relationships/image" Target="../media/image27.png"/><Relationship Id="rId76" Type="http://schemas.openxmlformats.org/officeDocument/2006/relationships/customXml" Target="../ink/ink1910.xml"/><Relationship Id="rId97" Type="http://schemas.openxmlformats.org/officeDocument/2006/relationships/image" Target="../media/image48.png"/><Relationship Id="rId104" Type="http://schemas.openxmlformats.org/officeDocument/2006/relationships/customXml" Target="../ink/ink1924.xml"/><Relationship Id="rId120" Type="http://schemas.openxmlformats.org/officeDocument/2006/relationships/customXml" Target="../ink/ink193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945.xml"/><Relationship Id="rId167" Type="http://schemas.openxmlformats.org/officeDocument/2006/relationships/image" Target="../media/image83.png"/><Relationship Id="rId188" Type="http://schemas.openxmlformats.org/officeDocument/2006/relationships/customXml" Target="../ink/ink1966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1918.xml"/><Relationship Id="rId162" Type="http://schemas.openxmlformats.org/officeDocument/2006/relationships/customXml" Target="../ink/ink1953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1981.xml"/><Relationship Id="rId234" Type="http://schemas.openxmlformats.org/officeDocument/2006/relationships/customXml" Target="../ink/ink1989.xml"/><Relationship Id="rId239" Type="http://schemas.openxmlformats.org/officeDocument/2006/relationships/image" Target="../media/image47.png"/><Relationship Id="rId2" Type="http://schemas.openxmlformats.org/officeDocument/2006/relationships/customXml" Target="../ink/ink1873.xml"/><Relationship Id="rId29" Type="http://schemas.openxmlformats.org/officeDocument/2006/relationships/image" Target="../media/image14.png"/><Relationship Id="rId250" Type="http://schemas.openxmlformats.org/officeDocument/2006/relationships/customXml" Target="../ink/ink199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010.xml"/><Relationship Id="rId24" Type="http://schemas.openxmlformats.org/officeDocument/2006/relationships/customXml" Target="../ink/ink1884.xml"/><Relationship Id="rId40" Type="http://schemas.openxmlformats.org/officeDocument/2006/relationships/customXml" Target="../ink/ink1892.xml"/><Relationship Id="rId45" Type="http://schemas.openxmlformats.org/officeDocument/2006/relationships/image" Target="../media/image22.png"/><Relationship Id="rId66" Type="http://schemas.openxmlformats.org/officeDocument/2006/relationships/customXml" Target="../ink/ink1905.xml"/><Relationship Id="rId87" Type="http://schemas.openxmlformats.org/officeDocument/2006/relationships/image" Target="../media/image43.png"/><Relationship Id="rId110" Type="http://schemas.openxmlformats.org/officeDocument/2006/relationships/customXml" Target="../ink/ink192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940.xml"/><Relationship Id="rId157" Type="http://schemas.openxmlformats.org/officeDocument/2006/relationships/image" Target="../media/image78.png"/><Relationship Id="rId178" Type="http://schemas.openxmlformats.org/officeDocument/2006/relationships/customXml" Target="../ink/ink1961.xml"/><Relationship Id="rId61" Type="http://schemas.openxmlformats.org/officeDocument/2006/relationships/image" Target="../media/image30.png"/><Relationship Id="rId82" Type="http://schemas.openxmlformats.org/officeDocument/2006/relationships/customXml" Target="../ink/ink1913.xml"/><Relationship Id="rId152" Type="http://schemas.openxmlformats.org/officeDocument/2006/relationships/customXml" Target="../ink/ink1948.xml"/><Relationship Id="rId173" Type="http://schemas.openxmlformats.org/officeDocument/2006/relationships/image" Target="../media/image86.png"/><Relationship Id="rId194" Type="http://schemas.openxmlformats.org/officeDocument/2006/relationships/customXml" Target="../ink/ink1969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1976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1984.xml"/><Relationship Id="rId240" Type="http://schemas.openxmlformats.org/officeDocument/2006/relationships/customXml" Target="../ink/ink199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005.xml"/><Relationship Id="rId287" Type="http://schemas.openxmlformats.org/officeDocument/2006/relationships/image" Target="../media/image91.png"/><Relationship Id="rId14" Type="http://schemas.openxmlformats.org/officeDocument/2006/relationships/customXml" Target="../ink/ink1879.xml"/><Relationship Id="rId30" Type="http://schemas.openxmlformats.org/officeDocument/2006/relationships/customXml" Target="../ink/ink1887.xml"/><Relationship Id="rId35" Type="http://schemas.openxmlformats.org/officeDocument/2006/relationships/image" Target="../media/image17.png"/><Relationship Id="rId56" Type="http://schemas.openxmlformats.org/officeDocument/2006/relationships/customXml" Target="../ink/ink1900.xml"/><Relationship Id="rId77" Type="http://schemas.openxmlformats.org/officeDocument/2006/relationships/image" Target="../media/image38.png"/><Relationship Id="rId100" Type="http://schemas.openxmlformats.org/officeDocument/2006/relationships/customXml" Target="../ink/ink1922.xml"/><Relationship Id="rId105" Type="http://schemas.openxmlformats.org/officeDocument/2006/relationships/image" Target="../media/image52.png"/><Relationship Id="rId126" Type="http://schemas.openxmlformats.org/officeDocument/2006/relationships/customXml" Target="../ink/ink1935.xml"/><Relationship Id="rId147" Type="http://schemas.openxmlformats.org/officeDocument/2006/relationships/image" Target="../media/image2.png"/><Relationship Id="rId168" Type="http://schemas.openxmlformats.org/officeDocument/2006/relationships/customXml" Target="../ink/ink1956.xml"/><Relationship Id="rId282" Type="http://schemas.openxmlformats.org/officeDocument/2006/relationships/customXml" Target="../ink/ink2013.xml"/><Relationship Id="rId8" Type="http://schemas.openxmlformats.org/officeDocument/2006/relationships/customXml" Target="../ink/ink1876.xml"/><Relationship Id="rId51" Type="http://schemas.openxmlformats.org/officeDocument/2006/relationships/image" Target="../media/image25.png"/><Relationship Id="rId72" Type="http://schemas.openxmlformats.org/officeDocument/2006/relationships/customXml" Target="../ink/ink1908.xml"/><Relationship Id="rId93" Type="http://schemas.openxmlformats.org/officeDocument/2006/relationships/image" Target="../media/image46.png"/><Relationship Id="rId98" Type="http://schemas.openxmlformats.org/officeDocument/2006/relationships/customXml" Target="../ink/ink1921.xml"/><Relationship Id="rId121" Type="http://schemas.openxmlformats.org/officeDocument/2006/relationships/image" Target="../media/image60.png"/><Relationship Id="rId142" Type="http://schemas.openxmlformats.org/officeDocument/2006/relationships/customXml" Target="../ink/ink1943.xml"/><Relationship Id="rId163" Type="http://schemas.openxmlformats.org/officeDocument/2006/relationships/image" Target="../media/image81.png"/><Relationship Id="rId184" Type="http://schemas.openxmlformats.org/officeDocument/2006/relationships/customXml" Target="../ink/ink1964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979.xml"/><Relationship Id="rId230" Type="http://schemas.openxmlformats.org/officeDocument/2006/relationships/customXml" Target="../ink/ink1987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2000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1895.xml"/><Relationship Id="rId67" Type="http://schemas.openxmlformats.org/officeDocument/2006/relationships/image" Target="../media/image33.png"/><Relationship Id="rId116" Type="http://schemas.openxmlformats.org/officeDocument/2006/relationships/customXml" Target="../ink/ink1930.xml"/><Relationship Id="rId137" Type="http://schemas.openxmlformats.org/officeDocument/2006/relationships/image" Target="../media/image68.png"/><Relationship Id="rId158" Type="http://schemas.openxmlformats.org/officeDocument/2006/relationships/customXml" Target="../ink/ink1951.xml"/><Relationship Id="rId272" Type="http://schemas.openxmlformats.org/officeDocument/2006/relationships/customXml" Target="../ink/ink2008.xml"/><Relationship Id="rId20" Type="http://schemas.openxmlformats.org/officeDocument/2006/relationships/customXml" Target="../ink/ink1882.xml"/><Relationship Id="rId41" Type="http://schemas.openxmlformats.org/officeDocument/2006/relationships/image" Target="../media/image20.png"/><Relationship Id="rId62" Type="http://schemas.openxmlformats.org/officeDocument/2006/relationships/customXml" Target="../ink/ink1903.xml"/><Relationship Id="rId83" Type="http://schemas.openxmlformats.org/officeDocument/2006/relationships/image" Target="../media/image41.png"/><Relationship Id="rId88" Type="http://schemas.openxmlformats.org/officeDocument/2006/relationships/customXml" Target="../ink/ink1916.xml"/><Relationship Id="rId111" Type="http://schemas.openxmlformats.org/officeDocument/2006/relationships/image" Target="../media/image55.png"/><Relationship Id="rId132" Type="http://schemas.openxmlformats.org/officeDocument/2006/relationships/customXml" Target="../ink/ink1938.xml"/><Relationship Id="rId153" Type="http://schemas.openxmlformats.org/officeDocument/2006/relationships/image" Target="../media/image76.png"/><Relationship Id="rId174" Type="http://schemas.openxmlformats.org/officeDocument/2006/relationships/customXml" Target="../ink/ink1959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1967.xml"/><Relationship Id="rId204" Type="http://schemas.openxmlformats.org/officeDocument/2006/relationships/customXml" Target="../ink/ink1974.xml"/><Relationship Id="rId220" Type="http://schemas.openxmlformats.org/officeDocument/2006/relationships/customXml" Target="../ink/ink1982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1995.xml"/><Relationship Id="rId267" Type="http://schemas.openxmlformats.org/officeDocument/2006/relationships/image" Target="../media/image61.png"/><Relationship Id="rId288" Type="http://schemas.openxmlformats.org/officeDocument/2006/relationships/customXml" Target="../ink/ink2016.xml"/><Relationship Id="rId15" Type="http://schemas.openxmlformats.org/officeDocument/2006/relationships/image" Target="../media/image7.png"/><Relationship Id="rId36" Type="http://schemas.openxmlformats.org/officeDocument/2006/relationships/customXml" Target="../ink/ink1890.xml"/><Relationship Id="rId57" Type="http://schemas.openxmlformats.org/officeDocument/2006/relationships/image" Target="../media/image28.png"/><Relationship Id="rId106" Type="http://schemas.openxmlformats.org/officeDocument/2006/relationships/customXml" Target="../ink/ink1925.xml"/><Relationship Id="rId127" Type="http://schemas.openxmlformats.org/officeDocument/2006/relationships/image" Target="../media/image63.png"/><Relationship Id="rId262" Type="http://schemas.openxmlformats.org/officeDocument/2006/relationships/customXml" Target="../ink/ink2003.xml"/><Relationship Id="rId283" Type="http://schemas.openxmlformats.org/officeDocument/2006/relationships/image" Target="../media/image69.png"/><Relationship Id="rId10" Type="http://schemas.openxmlformats.org/officeDocument/2006/relationships/customXml" Target="../ink/ink1877.xml"/><Relationship Id="rId31" Type="http://schemas.openxmlformats.org/officeDocument/2006/relationships/image" Target="../media/image15.png"/><Relationship Id="rId52" Type="http://schemas.openxmlformats.org/officeDocument/2006/relationships/customXml" Target="../ink/ink1898.xml"/><Relationship Id="rId73" Type="http://schemas.openxmlformats.org/officeDocument/2006/relationships/image" Target="../media/image36.png"/><Relationship Id="rId78" Type="http://schemas.openxmlformats.org/officeDocument/2006/relationships/customXml" Target="../ink/ink1911.xml"/><Relationship Id="rId94" Type="http://schemas.openxmlformats.org/officeDocument/2006/relationships/customXml" Target="../ink/ink191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933.xml"/><Relationship Id="rId143" Type="http://schemas.openxmlformats.org/officeDocument/2006/relationships/image" Target="../media/image71.png"/><Relationship Id="rId148" Type="http://schemas.openxmlformats.org/officeDocument/2006/relationships/customXml" Target="../ink/ink1946.xml"/><Relationship Id="rId164" Type="http://schemas.openxmlformats.org/officeDocument/2006/relationships/customXml" Target="../ink/ink1954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1874.xml"/><Relationship Id="rId9" Type="http://schemas.openxmlformats.org/officeDocument/2006/relationships/image" Target="../media/image4.png"/><Relationship Id="rId180" Type="http://schemas.openxmlformats.org/officeDocument/2006/relationships/customXml" Target="../ink/ink1962.xml"/><Relationship Id="rId210" Type="http://schemas.openxmlformats.org/officeDocument/2006/relationships/customXml" Target="../ink/ink1977.xml"/><Relationship Id="rId215" Type="http://schemas.openxmlformats.org/officeDocument/2006/relationships/image" Target="../media/image35.png"/><Relationship Id="rId236" Type="http://schemas.openxmlformats.org/officeDocument/2006/relationships/customXml" Target="../ink/ink1990.xml"/><Relationship Id="rId257" Type="http://schemas.openxmlformats.org/officeDocument/2006/relationships/image" Target="../media/image56.png"/><Relationship Id="rId278" Type="http://schemas.openxmlformats.org/officeDocument/2006/relationships/customXml" Target="../ink/ink2011.xml"/><Relationship Id="rId26" Type="http://schemas.openxmlformats.org/officeDocument/2006/relationships/customXml" Target="../ink/ink1885.xml"/><Relationship Id="rId231" Type="http://schemas.openxmlformats.org/officeDocument/2006/relationships/image" Target="../media/image43.png"/><Relationship Id="rId252" Type="http://schemas.openxmlformats.org/officeDocument/2006/relationships/customXml" Target="../ink/ink1998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1906.xml"/><Relationship Id="rId89" Type="http://schemas.openxmlformats.org/officeDocument/2006/relationships/image" Target="../media/image44.png"/><Relationship Id="rId112" Type="http://schemas.openxmlformats.org/officeDocument/2006/relationships/customXml" Target="../ink/ink1928.xml"/><Relationship Id="rId133" Type="http://schemas.openxmlformats.org/officeDocument/2006/relationships/image" Target="../media/image66.png"/><Relationship Id="rId154" Type="http://schemas.openxmlformats.org/officeDocument/2006/relationships/customXml" Target="../ink/ink1949.xml"/><Relationship Id="rId175" Type="http://schemas.openxmlformats.org/officeDocument/2006/relationships/image" Target="../media/image87.png"/><Relationship Id="rId196" Type="http://schemas.openxmlformats.org/officeDocument/2006/relationships/customXml" Target="../ink/ink1970.xml"/><Relationship Id="rId200" Type="http://schemas.openxmlformats.org/officeDocument/2006/relationships/customXml" Target="../ink/ink1972.xml"/><Relationship Id="rId16" Type="http://schemas.openxmlformats.org/officeDocument/2006/relationships/customXml" Target="../ink/ink1880.xml"/><Relationship Id="rId221" Type="http://schemas.openxmlformats.org/officeDocument/2006/relationships/image" Target="../media/image38.png"/><Relationship Id="rId242" Type="http://schemas.openxmlformats.org/officeDocument/2006/relationships/customXml" Target="../ink/ink1993.xml"/><Relationship Id="rId263" Type="http://schemas.openxmlformats.org/officeDocument/2006/relationships/image" Target="../media/image59.png"/><Relationship Id="rId284" Type="http://schemas.openxmlformats.org/officeDocument/2006/relationships/customXml" Target="../ink/ink2014.xml"/><Relationship Id="rId37" Type="http://schemas.openxmlformats.org/officeDocument/2006/relationships/image" Target="../media/image18.png"/><Relationship Id="rId58" Type="http://schemas.openxmlformats.org/officeDocument/2006/relationships/customXml" Target="../ink/ink1901.xml"/><Relationship Id="rId79" Type="http://schemas.openxmlformats.org/officeDocument/2006/relationships/image" Target="../media/image39.png"/><Relationship Id="rId102" Type="http://schemas.openxmlformats.org/officeDocument/2006/relationships/customXml" Target="../ink/ink1923.xml"/><Relationship Id="rId123" Type="http://schemas.openxmlformats.org/officeDocument/2006/relationships/image" Target="../media/image61.png"/><Relationship Id="rId144" Type="http://schemas.openxmlformats.org/officeDocument/2006/relationships/customXml" Target="../ink/ink1944.xml"/><Relationship Id="rId90" Type="http://schemas.openxmlformats.org/officeDocument/2006/relationships/customXml" Target="../ink/ink1917.xml"/><Relationship Id="rId165" Type="http://schemas.openxmlformats.org/officeDocument/2006/relationships/image" Target="../media/image82.png"/><Relationship Id="rId186" Type="http://schemas.openxmlformats.org/officeDocument/2006/relationships/customXml" Target="../ink/ink1965.xml"/><Relationship Id="rId211" Type="http://schemas.openxmlformats.org/officeDocument/2006/relationships/image" Target="../media/image33.png"/><Relationship Id="rId232" Type="http://schemas.openxmlformats.org/officeDocument/2006/relationships/customXml" Target="../ink/ink1988.xml"/><Relationship Id="rId253" Type="http://schemas.openxmlformats.org/officeDocument/2006/relationships/image" Target="../media/image54.png"/><Relationship Id="rId274" Type="http://schemas.openxmlformats.org/officeDocument/2006/relationships/customXml" Target="../ink/ink2009.xml"/><Relationship Id="rId27" Type="http://schemas.openxmlformats.org/officeDocument/2006/relationships/image" Target="../media/image13.png"/><Relationship Id="rId48" Type="http://schemas.openxmlformats.org/officeDocument/2006/relationships/customXml" Target="../ink/ink1896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1939.xml"/><Relationship Id="rId80" Type="http://schemas.openxmlformats.org/officeDocument/2006/relationships/customXml" Target="../ink/ink1912.xml"/><Relationship Id="rId155" Type="http://schemas.openxmlformats.org/officeDocument/2006/relationships/image" Target="../media/image77.png"/><Relationship Id="rId176" Type="http://schemas.openxmlformats.org/officeDocument/2006/relationships/customXml" Target="../ink/ink1960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1983.xml"/><Relationship Id="rId243" Type="http://schemas.openxmlformats.org/officeDocument/2006/relationships/image" Target="../media/image49.png"/><Relationship Id="rId264" Type="http://schemas.openxmlformats.org/officeDocument/2006/relationships/customXml" Target="../ink/ink2004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1891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1934.xml"/><Relationship Id="rId70" Type="http://schemas.openxmlformats.org/officeDocument/2006/relationships/customXml" Target="../ink/ink1907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1955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978.xml"/><Relationship Id="rId233" Type="http://schemas.openxmlformats.org/officeDocument/2006/relationships/image" Target="../media/image44.png"/><Relationship Id="rId254" Type="http://schemas.openxmlformats.org/officeDocument/2006/relationships/customXml" Target="../ink/ink1999.xml"/><Relationship Id="rId28" Type="http://schemas.openxmlformats.org/officeDocument/2006/relationships/customXml" Target="../ink/ink1886.xml"/><Relationship Id="rId49" Type="http://schemas.openxmlformats.org/officeDocument/2006/relationships/image" Target="../media/image24.png"/><Relationship Id="rId114" Type="http://schemas.openxmlformats.org/officeDocument/2006/relationships/customXml" Target="../ink/ink1929.xml"/><Relationship Id="rId275" Type="http://schemas.openxmlformats.org/officeDocument/2006/relationships/image" Target="../media/image65.png"/><Relationship Id="rId60" Type="http://schemas.openxmlformats.org/officeDocument/2006/relationships/customXml" Target="../ink/ink1902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1950.xml"/><Relationship Id="rId177" Type="http://schemas.openxmlformats.org/officeDocument/2006/relationships/image" Target="../media/image88.png"/><Relationship Id="rId198" Type="http://schemas.openxmlformats.org/officeDocument/2006/relationships/customXml" Target="../ink/ink1971.xml"/><Relationship Id="rId202" Type="http://schemas.openxmlformats.org/officeDocument/2006/relationships/customXml" Target="../ink/ink1973.xml"/><Relationship Id="rId223" Type="http://schemas.openxmlformats.org/officeDocument/2006/relationships/image" Target="../media/image39.png"/><Relationship Id="rId244" Type="http://schemas.openxmlformats.org/officeDocument/2006/relationships/customXml" Target="../ink/ink1994.xml"/><Relationship Id="rId18" Type="http://schemas.openxmlformats.org/officeDocument/2006/relationships/customXml" Target="../ink/ink1881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2015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037.xml"/><Relationship Id="rId63" Type="http://schemas.openxmlformats.org/officeDocument/2006/relationships/image" Target="../media/image31.png"/><Relationship Id="rId84" Type="http://schemas.openxmlformats.org/officeDocument/2006/relationships/customXml" Target="../ink/ink2058.xml"/><Relationship Id="rId138" Type="http://schemas.openxmlformats.org/officeDocument/2006/relationships/customXml" Target="../ink/ink2085.xml"/><Relationship Id="rId159" Type="http://schemas.openxmlformats.org/officeDocument/2006/relationships/image" Target="../media/image79.png"/><Relationship Id="rId170" Type="http://schemas.openxmlformats.org/officeDocument/2006/relationships/customXml" Target="../ink/ink2101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212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150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2032.xml"/><Relationship Id="rId53" Type="http://schemas.openxmlformats.org/officeDocument/2006/relationships/image" Target="../media/image26.png"/><Relationship Id="rId74" Type="http://schemas.openxmlformats.org/officeDocument/2006/relationships/customXml" Target="../ink/ink2053.xml"/><Relationship Id="rId128" Type="http://schemas.openxmlformats.org/officeDocument/2006/relationships/customXml" Target="../ink/ink208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096.xml"/><Relationship Id="rId181" Type="http://schemas.openxmlformats.org/officeDocument/2006/relationships/image" Target="../media/image18.png"/><Relationship Id="rId216" Type="http://schemas.openxmlformats.org/officeDocument/2006/relationships/customXml" Target="../ink/ink2124.xml"/><Relationship Id="rId237" Type="http://schemas.openxmlformats.org/officeDocument/2006/relationships/image" Target="../media/image46.png"/><Relationship Id="rId258" Type="http://schemas.openxmlformats.org/officeDocument/2006/relationships/customXml" Target="../ink/ink2145.xml"/><Relationship Id="rId279" Type="http://schemas.openxmlformats.org/officeDocument/2006/relationships/image" Target="../media/image67.png"/><Relationship Id="rId22" Type="http://schemas.openxmlformats.org/officeDocument/2006/relationships/customXml" Target="../ink/ink2027.xml"/><Relationship Id="rId43" Type="http://schemas.openxmlformats.org/officeDocument/2006/relationships/image" Target="../media/image21.png"/><Relationship Id="rId64" Type="http://schemas.openxmlformats.org/officeDocument/2006/relationships/customXml" Target="../ink/ink2048.xml"/><Relationship Id="rId118" Type="http://schemas.openxmlformats.org/officeDocument/2006/relationships/customXml" Target="../ink/ink2075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2091.xml"/><Relationship Id="rId171" Type="http://schemas.openxmlformats.org/officeDocument/2006/relationships/image" Target="../media/image85.png"/><Relationship Id="rId192" Type="http://schemas.openxmlformats.org/officeDocument/2006/relationships/customXml" Target="../ink/ink2112.xml"/><Relationship Id="rId206" Type="http://schemas.openxmlformats.org/officeDocument/2006/relationships/customXml" Target="../ink/ink2119.xml"/><Relationship Id="rId227" Type="http://schemas.openxmlformats.org/officeDocument/2006/relationships/image" Target="../media/image41.png"/><Relationship Id="rId248" Type="http://schemas.openxmlformats.org/officeDocument/2006/relationships/customXml" Target="../ink/ink2140.xml"/><Relationship Id="rId269" Type="http://schemas.openxmlformats.org/officeDocument/2006/relationships/image" Target="../media/image62.png"/><Relationship Id="rId12" Type="http://schemas.openxmlformats.org/officeDocument/2006/relationships/customXml" Target="../ink/ink2022.xml"/><Relationship Id="rId33" Type="http://schemas.openxmlformats.org/officeDocument/2006/relationships/image" Target="../media/image16.png"/><Relationship Id="rId108" Type="http://schemas.openxmlformats.org/officeDocument/2006/relationships/customXml" Target="../ink/ink2070.xml"/><Relationship Id="rId129" Type="http://schemas.openxmlformats.org/officeDocument/2006/relationships/image" Target="../media/image64.png"/><Relationship Id="rId280" Type="http://schemas.openxmlformats.org/officeDocument/2006/relationships/customXml" Target="../ink/ink2156.xml"/><Relationship Id="rId54" Type="http://schemas.openxmlformats.org/officeDocument/2006/relationships/customXml" Target="../ink/ink2043.xml"/><Relationship Id="rId75" Type="http://schemas.openxmlformats.org/officeDocument/2006/relationships/image" Target="../media/image37.png"/><Relationship Id="rId96" Type="http://schemas.openxmlformats.org/officeDocument/2006/relationships/customXml" Target="../ink/ink2064.xml"/><Relationship Id="rId140" Type="http://schemas.openxmlformats.org/officeDocument/2006/relationships/customXml" Target="../ink/ink2086.xml"/><Relationship Id="rId161" Type="http://schemas.openxmlformats.org/officeDocument/2006/relationships/image" Target="../media/image80.png"/><Relationship Id="rId182" Type="http://schemas.openxmlformats.org/officeDocument/2006/relationships/customXml" Target="../ink/ink2107.xml"/><Relationship Id="rId217" Type="http://schemas.openxmlformats.org/officeDocument/2006/relationships/image" Target="../media/image89.png"/><Relationship Id="rId6" Type="http://schemas.openxmlformats.org/officeDocument/2006/relationships/customXml" Target="../ink/ink2019.xml"/><Relationship Id="rId238" Type="http://schemas.openxmlformats.org/officeDocument/2006/relationships/customXml" Target="../ink/ink2135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2151.xml"/><Relationship Id="rId44" Type="http://schemas.openxmlformats.org/officeDocument/2006/relationships/customXml" Target="../ink/ink2038.xml"/><Relationship Id="rId65" Type="http://schemas.openxmlformats.org/officeDocument/2006/relationships/image" Target="../media/image32.png"/><Relationship Id="rId86" Type="http://schemas.openxmlformats.org/officeDocument/2006/relationships/customXml" Target="../ink/ink2059.xml"/><Relationship Id="rId130" Type="http://schemas.openxmlformats.org/officeDocument/2006/relationships/customXml" Target="../ink/ink2081.xml"/><Relationship Id="rId151" Type="http://schemas.openxmlformats.org/officeDocument/2006/relationships/image" Target="../media/image75.png"/><Relationship Id="rId172" Type="http://schemas.openxmlformats.org/officeDocument/2006/relationships/customXml" Target="../ink/ink2102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2130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2146.xml"/><Relationship Id="rId281" Type="http://schemas.openxmlformats.org/officeDocument/2006/relationships/image" Target="../media/image68.png"/><Relationship Id="rId34" Type="http://schemas.openxmlformats.org/officeDocument/2006/relationships/customXml" Target="../ink/ink2033.xml"/><Relationship Id="rId50" Type="http://schemas.openxmlformats.org/officeDocument/2006/relationships/customXml" Target="../ink/ink2041.xml"/><Relationship Id="rId55" Type="http://schemas.openxmlformats.org/officeDocument/2006/relationships/image" Target="../media/image27.png"/><Relationship Id="rId76" Type="http://schemas.openxmlformats.org/officeDocument/2006/relationships/customXml" Target="../ink/ink2054.xml"/><Relationship Id="rId97" Type="http://schemas.openxmlformats.org/officeDocument/2006/relationships/image" Target="../media/image48.png"/><Relationship Id="rId104" Type="http://schemas.openxmlformats.org/officeDocument/2006/relationships/customXml" Target="../ink/ink2068.xml"/><Relationship Id="rId120" Type="http://schemas.openxmlformats.org/officeDocument/2006/relationships/customXml" Target="../ink/ink207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089.xml"/><Relationship Id="rId167" Type="http://schemas.openxmlformats.org/officeDocument/2006/relationships/image" Target="../media/image83.png"/><Relationship Id="rId188" Type="http://schemas.openxmlformats.org/officeDocument/2006/relationships/customXml" Target="../ink/ink2110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2062.xml"/><Relationship Id="rId162" Type="http://schemas.openxmlformats.org/officeDocument/2006/relationships/customXml" Target="../ink/ink2097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2125.xml"/><Relationship Id="rId234" Type="http://schemas.openxmlformats.org/officeDocument/2006/relationships/customXml" Target="../ink/ink2133.xml"/><Relationship Id="rId239" Type="http://schemas.openxmlformats.org/officeDocument/2006/relationships/image" Target="../media/image47.png"/><Relationship Id="rId2" Type="http://schemas.openxmlformats.org/officeDocument/2006/relationships/customXml" Target="../ink/ink2017.xml"/><Relationship Id="rId29" Type="http://schemas.openxmlformats.org/officeDocument/2006/relationships/image" Target="../media/image14.png"/><Relationship Id="rId250" Type="http://schemas.openxmlformats.org/officeDocument/2006/relationships/customXml" Target="../ink/ink214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154.xml"/><Relationship Id="rId24" Type="http://schemas.openxmlformats.org/officeDocument/2006/relationships/customXml" Target="../ink/ink2028.xml"/><Relationship Id="rId40" Type="http://schemas.openxmlformats.org/officeDocument/2006/relationships/customXml" Target="../ink/ink2036.xml"/><Relationship Id="rId45" Type="http://schemas.openxmlformats.org/officeDocument/2006/relationships/image" Target="../media/image22.png"/><Relationship Id="rId66" Type="http://schemas.openxmlformats.org/officeDocument/2006/relationships/customXml" Target="../ink/ink2049.xml"/><Relationship Id="rId87" Type="http://schemas.openxmlformats.org/officeDocument/2006/relationships/image" Target="../media/image43.png"/><Relationship Id="rId110" Type="http://schemas.openxmlformats.org/officeDocument/2006/relationships/customXml" Target="../ink/ink207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084.xml"/><Relationship Id="rId157" Type="http://schemas.openxmlformats.org/officeDocument/2006/relationships/image" Target="../media/image78.png"/><Relationship Id="rId178" Type="http://schemas.openxmlformats.org/officeDocument/2006/relationships/customXml" Target="../ink/ink2105.xml"/><Relationship Id="rId61" Type="http://schemas.openxmlformats.org/officeDocument/2006/relationships/image" Target="../media/image30.png"/><Relationship Id="rId82" Type="http://schemas.openxmlformats.org/officeDocument/2006/relationships/customXml" Target="../ink/ink2057.xml"/><Relationship Id="rId152" Type="http://schemas.openxmlformats.org/officeDocument/2006/relationships/customXml" Target="../ink/ink2092.xml"/><Relationship Id="rId173" Type="http://schemas.openxmlformats.org/officeDocument/2006/relationships/image" Target="../media/image86.png"/><Relationship Id="rId194" Type="http://schemas.openxmlformats.org/officeDocument/2006/relationships/customXml" Target="../ink/ink2113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2120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2128.xml"/><Relationship Id="rId240" Type="http://schemas.openxmlformats.org/officeDocument/2006/relationships/customXml" Target="../ink/ink213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149.xml"/><Relationship Id="rId287" Type="http://schemas.openxmlformats.org/officeDocument/2006/relationships/image" Target="../media/image91.png"/><Relationship Id="rId14" Type="http://schemas.openxmlformats.org/officeDocument/2006/relationships/customXml" Target="../ink/ink2023.xml"/><Relationship Id="rId30" Type="http://schemas.openxmlformats.org/officeDocument/2006/relationships/customXml" Target="../ink/ink2031.xml"/><Relationship Id="rId35" Type="http://schemas.openxmlformats.org/officeDocument/2006/relationships/image" Target="../media/image17.png"/><Relationship Id="rId56" Type="http://schemas.openxmlformats.org/officeDocument/2006/relationships/customXml" Target="../ink/ink2044.xml"/><Relationship Id="rId77" Type="http://schemas.openxmlformats.org/officeDocument/2006/relationships/image" Target="../media/image38.png"/><Relationship Id="rId100" Type="http://schemas.openxmlformats.org/officeDocument/2006/relationships/customXml" Target="../ink/ink2066.xml"/><Relationship Id="rId105" Type="http://schemas.openxmlformats.org/officeDocument/2006/relationships/image" Target="../media/image52.png"/><Relationship Id="rId126" Type="http://schemas.openxmlformats.org/officeDocument/2006/relationships/customXml" Target="../ink/ink2079.xml"/><Relationship Id="rId147" Type="http://schemas.openxmlformats.org/officeDocument/2006/relationships/image" Target="../media/image2.png"/><Relationship Id="rId168" Type="http://schemas.openxmlformats.org/officeDocument/2006/relationships/customXml" Target="../ink/ink2100.xml"/><Relationship Id="rId282" Type="http://schemas.openxmlformats.org/officeDocument/2006/relationships/customXml" Target="../ink/ink2157.xml"/><Relationship Id="rId8" Type="http://schemas.openxmlformats.org/officeDocument/2006/relationships/customXml" Target="../ink/ink2020.xml"/><Relationship Id="rId51" Type="http://schemas.openxmlformats.org/officeDocument/2006/relationships/image" Target="../media/image25.png"/><Relationship Id="rId72" Type="http://schemas.openxmlformats.org/officeDocument/2006/relationships/customXml" Target="../ink/ink2052.xml"/><Relationship Id="rId93" Type="http://schemas.openxmlformats.org/officeDocument/2006/relationships/image" Target="../media/image46.png"/><Relationship Id="rId98" Type="http://schemas.openxmlformats.org/officeDocument/2006/relationships/customXml" Target="../ink/ink2065.xml"/><Relationship Id="rId121" Type="http://schemas.openxmlformats.org/officeDocument/2006/relationships/image" Target="../media/image60.png"/><Relationship Id="rId142" Type="http://schemas.openxmlformats.org/officeDocument/2006/relationships/customXml" Target="../ink/ink2087.xml"/><Relationship Id="rId163" Type="http://schemas.openxmlformats.org/officeDocument/2006/relationships/image" Target="../media/image81.png"/><Relationship Id="rId184" Type="http://schemas.openxmlformats.org/officeDocument/2006/relationships/customXml" Target="../ink/ink2108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123.xml"/><Relationship Id="rId230" Type="http://schemas.openxmlformats.org/officeDocument/2006/relationships/customXml" Target="../ink/ink2131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2144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2039.xml"/><Relationship Id="rId67" Type="http://schemas.openxmlformats.org/officeDocument/2006/relationships/image" Target="../media/image33.png"/><Relationship Id="rId116" Type="http://schemas.openxmlformats.org/officeDocument/2006/relationships/customXml" Target="../ink/ink2074.xml"/><Relationship Id="rId137" Type="http://schemas.openxmlformats.org/officeDocument/2006/relationships/image" Target="../media/image68.png"/><Relationship Id="rId158" Type="http://schemas.openxmlformats.org/officeDocument/2006/relationships/customXml" Target="../ink/ink2095.xml"/><Relationship Id="rId272" Type="http://schemas.openxmlformats.org/officeDocument/2006/relationships/customXml" Target="../ink/ink2152.xml"/><Relationship Id="rId20" Type="http://schemas.openxmlformats.org/officeDocument/2006/relationships/customXml" Target="../ink/ink2026.xml"/><Relationship Id="rId41" Type="http://schemas.openxmlformats.org/officeDocument/2006/relationships/image" Target="../media/image20.png"/><Relationship Id="rId62" Type="http://schemas.openxmlformats.org/officeDocument/2006/relationships/customXml" Target="../ink/ink2047.xml"/><Relationship Id="rId83" Type="http://schemas.openxmlformats.org/officeDocument/2006/relationships/image" Target="../media/image41.png"/><Relationship Id="rId88" Type="http://schemas.openxmlformats.org/officeDocument/2006/relationships/customXml" Target="../ink/ink2060.xml"/><Relationship Id="rId111" Type="http://schemas.openxmlformats.org/officeDocument/2006/relationships/image" Target="../media/image55.png"/><Relationship Id="rId132" Type="http://schemas.openxmlformats.org/officeDocument/2006/relationships/customXml" Target="../ink/ink2082.xml"/><Relationship Id="rId153" Type="http://schemas.openxmlformats.org/officeDocument/2006/relationships/image" Target="../media/image76.png"/><Relationship Id="rId174" Type="http://schemas.openxmlformats.org/officeDocument/2006/relationships/customXml" Target="../ink/ink2103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2111.xml"/><Relationship Id="rId204" Type="http://schemas.openxmlformats.org/officeDocument/2006/relationships/customXml" Target="../ink/ink2118.xml"/><Relationship Id="rId220" Type="http://schemas.openxmlformats.org/officeDocument/2006/relationships/customXml" Target="../ink/ink2126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2139.xml"/><Relationship Id="rId267" Type="http://schemas.openxmlformats.org/officeDocument/2006/relationships/image" Target="../media/image61.png"/><Relationship Id="rId288" Type="http://schemas.openxmlformats.org/officeDocument/2006/relationships/customXml" Target="../ink/ink2160.xml"/><Relationship Id="rId15" Type="http://schemas.openxmlformats.org/officeDocument/2006/relationships/image" Target="../media/image7.png"/><Relationship Id="rId36" Type="http://schemas.openxmlformats.org/officeDocument/2006/relationships/customXml" Target="../ink/ink2034.xml"/><Relationship Id="rId57" Type="http://schemas.openxmlformats.org/officeDocument/2006/relationships/image" Target="../media/image28.png"/><Relationship Id="rId106" Type="http://schemas.openxmlformats.org/officeDocument/2006/relationships/customXml" Target="../ink/ink2069.xml"/><Relationship Id="rId127" Type="http://schemas.openxmlformats.org/officeDocument/2006/relationships/image" Target="../media/image63.png"/><Relationship Id="rId262" Type="http://schemas.openxmlformats.org/officeDocument/2006/relationships/customXml" Target="../ink/ink2147.xml"/><Relationship Id="rId283" Type="http://schemas.openxmlformats.org/officeDocument/2006/relationships/image" Target="../media/image69.png"/><Relationship Id="rId10" Type="http://schemas.openxmlformats.org/officeDocument/2006/relationships/customXml" Target="../ink/ink2021.xml"/><Relationship Id="rId31" Type="http://schemas.openxmlformats.org/officeDocument/2006/relationships/image" Target="../media/image15.png"/><Relationship Id="rId52" Type="http://schemas.openxmlformats.org/officeDocument/2006/relationships/customXml" Target="../ink/ink2042.xml"/><Relationship Id="rId73" Type="http://schemas.openxmlformats.org/officeDocument/2006/relationships/image" Target="../media/image36.png"/><Relationship Id="rId78" Type="http://schemas.openxmlformats.org/officeDocument/2006/relationships/customXml" Target="../ink/ink2055.xml"/><Relationship Id="rId94" Type="http://schemas.openxmlformats.org/officeDocument/2006/relationships/customXml" Target="../ink/ink206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077.xml"/><Relationship Id="rId143" Type="http://schemas.openxmlformats.org/officeDocument/2006/relationships/image" Target="../media/image71.png"/><Relationship Id="rId148" Type="http://schemas.openxmlformats.org/officeDocument/2006/relationships/customXml" Target="../ink/ink2090.xml"/><Relationship Id="rId164" Type="http://schemas.openxmlformats.org/officeDocument/2006/relationships/customXml" Target="../ink/ink2098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2018.xml"/><Relationship Id="rId9" Type="http://schemas.openxmlformats.org/officeDocument/2006/relationships/image" Target="../media/image4.png"/><Relationship Id="rId180" Type="http://schemas.openxmlformats.org/officeDocument/2006/relationships/customXml" Target="../ink/ink2106.xml"/><Relationship Id="rId210" Type="http://schemas.openxmlformats.org/officeDocument/2006/relationships/customXml" Target="../ink/ink2121.xml"/><Relationship Id="rId215" Type="http://schemas.openxmlformats.org/officeDocument/2006/relationships/image" Target="../media/image35.png"/><Relationship Id="rId236" Type="http://schemas.openxmlformats.org/officeDocument/2006/relationships/customXml" Target="../ink/ink2134.xml"/><Relationship Id="rId257" Type="http://schemas.openxmlformats.org/officeDocument/2006/relationships/image" Target="../media/image56.png"/><Relationship Id="rId278" Type="http://schemas.openxmlformats.org/officeDocument/2006/relationships/customXml" Target="../ink/ink2155.xml"/><Relationship Id="rId26" Type="http://schemas.openxmlformats.org/officeDocument/2006/relationships/customXml" Target="../ink/ink2029.xml"/><Relationship Id="rId231" Type="http://schemas.openxmlformats.org/officeDocument/2006/relationships/image" Target="../media/image43.png"/><Relationship Id="rId252" Type="http://schemas.openxmlformats.org/officeDocument/2006/relationships/customXml" Target="../ink/ink2142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2050.xml"/><Relationship Id="rId89" Type="http://schemas.openxmlformats.org/officeDocument/2006/relationships/image" Target="../media/image44.png"/><Relationship Id="rId112" Type="http://schemas.openxmlformats.org/officeDocument/2006/relationships/customXml" Target="../ink/ink2072.xml"/><Relationship Id="rId133" Type="http://schemas.openxmlformats.org/officeDocument/2006/relationships/image" Target="../media/image66.png"/><Relationship Id="rId154" Type="http://schemas.openxmlformats.org/officeDocument/2006/relationships/customXml" Target="../ink/ink2093.xml"/><Relationship Id="rId175" Type="http://schemas.openxmlformats.org/officeDocument/2006/relationships/image" Target="../media/image87.png"/><Relationship Id="rId196" Type="http://schemas.openxmlformats.org/officeDocument/2006/relationships/customXml" Target="../ink/ink2114.xml"/><Relationship Id="rId200" Type="http://schemas.openxmlformats.org/officeDocument/2006/relationships/customXml" Target="../ink/ink2116.xml"/><Relationship Id="rId16" Type="http://schemas.openxmlformats.org/officeDocument/2006/relationships/customXml" Target="../ink/ink2024.xml"/><Relationship Id="rId221" Type="http://schemas.openxmlformats.org/officeDocument/2006/relationships/image" Target="../media/image38.png"/><Relationship Id="rId242" Type="http://schemas.openxmlformats.org/officeDocument/2006/relationships/customXml" Target="../ink/ink2137.xml"/><Relationship Id="rId263" Type="http://schemas.openxmlformats.org/officeDocument/2006/relationships/image" Target="../media/image59.png"/><Relationship Id="rId284" Type="http://schemas.openxmlformats.org/officeDocument/2006/relationships/customXml" Target="../ink/ink2158.xml"/><Relationship Id="rId37" Type="http://schemas.openxmlformats.org/officeDocument/2006/relationships/image" Target="../media/image18.png"/><Relationship Id="rId58" Type="http://schemas.openxmlformats.org/officeDocument/2006/relationships/customXml" Target="../ink/ink2045.xml"/><Relationship Id="rId79" Type="http://schemas.openxmlformats.org/officeDocument/2006/relationships/image" Target="../media/image39.png"/><Relationship Id="rId102" Type="http://schemas.openxmlformats.org/officeDocument/2006/relationships/customXml" Target="../ink/ink2067.xml"/><Relationship Id="rId123" Type="http://schemas.openxmlformats.org/officeDocument/2006/relationships/image" Target="../media/image61.png"/><Relationship Id="rId144" Type="http://schemas.openxmlformats.org/officeDocument/2006/relationships/customXml" Target="../ink/ink2088.xml"/><Relationship Id="rId90" Type="http://schemas.openxmlformats.org/officeDocument/2006/relationships/customXml" Target="../ink/ink2061.xml"/><Relationship Id="rId165" Type="http://schemas.openxmlformats.org/officeDocument/2006/relationships/image" Target="../media/image82.png"/><Relationship Id="rId186" Type="http://schemas.openxmlformats.org/officeDocument/2006/relationships/customXml" Target="../ink/ink2109.xml"/><Relationship Id="rId211" Type="http://schemas.openxmlformats.org/officeDocument/2006/relationships/image" Target="../media/image33.png"/><Relationship Id="rId232" Type="http://schemas.openxmlformats.org/officeDocument/2006/relationships/customXml" Target="../ink/ink2132.xml"/><Relationship Id="rId253" Type="http://schemas.openxmlformats.org/officeDocument/2006/relationships/image" Target="../media/image54.png"/><Relationship Id="rId274" Type="http://schemas.openxmlformats.org/officeDocument/2006/relationships/customXml" Target="../ink/ink2153.xml"/><Relationship Id="rId27" Type="http://schemas.openxmlformats.org/officeDocument/2006/relationships/image" Target="../media/image13.png"/><Relationship Id="rId48" Type="http://schemas.openxmlformats.org/officeDocument/2006/relationships/customXml" Target="../ink/ink2040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2083.xml"/><Relationship Id="rId80" Type="http://schemas.openxmlformats.org/officeDocument/2006/relationships/customXml" Target="../ink/ink2056.xml"/><Relationship Id="rId155" Type="http://schemas.openxmlformats.org/officeDocument/2006/relationships/image" Target="../media/image77.png"/><Relationship Id="rId176" Type="http://schemas.openxmlformats.org/officeDocument/2006/relationships/customXml" Target="../ink/ink2104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2127.xml"/><Relationship Id="rId243" Type="http://schemas.openxmlformats.org/officeDocument/2006/relationships/image" Target="../media/image49.png"/><Relationship Id="rId264" Type="http://schemas.openxmlformats.org/officeDocument/2006/relationships/customXml" Target="../ink/ink2148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2035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2078.xml"/><Relationship Id="rId70" Type="http://schemas.openxmlformats.org/officeDocument/2006/relationships/customXml" Target="../ink/ink2051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2099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22.xml"/><Relationship Id="rId233" Type="http://schemas.openxmlformats.org/officeDocument/2006/relationships/image" Target="../media/image44.png"/><Relationship Id="rId254" Type="http://schemas.openxmlformats.org/officeDocument/2006/relationships/customXml" Target="../ink/ink2143.xml"/><Relationship Id="rId28" Type="http://schemas.openxmlformats.org/officeDocument/2006/relationships/customXml" Target="../ink/ink2030.xml"/><Relationship Id="rId49" Type="http://schemas.openxmlformats.org/officeDocument/2006/relationships/image" Target="../media/image24.png"/><Relationship Id="rId114" Type="http://schemas.openxmlformats.org/officeDocument/2006/relationships/customXml" Target="../ink/ink2073.xml"/><Relationship Id="rId275" Type="http://schemas.openxmlformats.org/officeDocument/2006/relationships/image" Target="../media/image65.png"/><Relationship Id="rId60" Type="http://schemas.openxmlformats.org/officeDocument/2006/relationships/customXml" Target="../ink/ink2046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2094.xml"/><Relationship Id="rId177" Type="http://schemas.openxmlformats.org/officeDocument/2006/relationships/image" Target="../media/image88.png"/><Relationship Id="rId198" Type="http://schemas.openxmlformats.org/officeDocument/2006/relationships/customXml" Target="../ink/ink2115.xml"/><Relationship Id="rId202" Type="http://schemas.openxmlformats.org/officeDocument/2006/relationships/customXml" Target="../ink/ink2117.xml"/><Relationship Id="rId223" Type="http://schemas.openxmlformats.org/officeDocument/2006/relationships/image" Target="../media/image39.png"/><Relationship Id="rId244" Type="http://schemas.openxmlformats.org/officeDocument/2006/relationships/customXml" Target="../ink/ink2138.xml"/><Relationship Id="rId18" Type="http://schemas.openxmlformats.org/officeDocument/2006/relationships/customXml" Target="../ink/ink2025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215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165.xml"/><Relationship Id="rId63" Type="http://schemas.openxmlformats.org/officeDocument/2006/relationships/image" Target="../media/image31.png"/><Relationship Id="rId84" Type="http://schemas.openxmlformats.org/officeDocument/2006/relationships/customXml" Target="../ink/ink186.xml"/><Relationship Id="rId138" Type="http://schemas.openxmlformats.org/officeDocument/2006/relationships/customXml" Target="../ink/ink213.xml"/><Relationship Id="rId159" Type="http://schemas.openxmlformats.org/officeDocument/2006/relationships/image" Target="../media/image79.png"/><Relationship Id="rId170" Type="http://schemas.openxmlformats.org/officeDocument/2006/relationships/customXml" Target="../ink/ink229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2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78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160.xml"/><Relationship Id="rId53" Type="http://schemas.openxmlformats.org/officeDocument/2006/relationships/image" Target="../media/image26.png"/><Relationship Id="rId74" Type="http://schemas.openxmlformats.org/officeDocument/2006/relationships/customXml" Target="../ink/ink181.xml"/><Relationship Id="rId128" Type="http://schemas.openxmlformats.org/officeDocument/2006/relationships/customXml" Target="../ink/ink2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24.xml"/><Relationship Id="rId181" Type="http://schemas.openxmlformats.org/officeDocument/2006/relationships/image" Target="../media/image18.png"/><Relationship Id="rId216" Type="http://schemas.openxmlformats.org/officeDocument/2006/relationships/customXml" Target="../ink/ink252.xml"/><Relationship Id="rId237" Type="http://schemas.openxmlformats.org/officeDocument/2006/relationships/image" Target="../media/image46.png"/><Relationship Id="rId258" Type="http://schemas.openxmlformats.org/officeDocument/2006/relationships/customXml" Target="../ink/ink273.xml"/><Relationship Id="rId279" Type="http://schemas.openxmlformats.org/officeDocument/2006/relationships/image" Target="../media/image67.png"/><Relationship Id="rId22" Type="http://schemas.openxmlformats.org/officeDocument/2006/relationships/customXml" Target="../ink/ink155.xml"/><Relationship Id="rId43" Type="http://schemas.openxmlformats.org/officeDocument/2006/relationships/image" Target="../media/image21.png"/><Relationship Id="rId64" Type="http://schemas.openxmlformats.org/officeDocument/2006/relationships/customXml" Target="../ink/ink176.xml"/><Relationship Id="rId118" Type="http://schemas.openxmlformats.org/officeDocument/2006/relationships/customXml" Target="../ink/ink203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219.xml"/><Relationship Id="rId171" Type="http://schemas.openxmlformats.org/officeDocument/2006/relationships/image" Target="../media/image85.png"/><Relationship Id="rId192" Type="http://schemas.openxmlformats.org/officeDocument/2006/relationships/customXml" Target="../ink/ink240.xml"/><Relationship Id="rId206" Type="http://schemas.openxmlformats.org/officeDocument/2006/relationships/customXml" Target="../ink/ink247.xml"/><Relationship Id="rId227" Type="http://schemas.openxmlformats.org/officeDocument/2006/relationships/image" Target="../media/image41.png"/><Relationship Id="rId248" Type="http://schemas.openxmlformats.org/officeDocument/2006/relationships/customXml" Target="../ink/ink268.xml"/><Relationship Id="rId269" Type="http://schemas.openxmlformats.org/officeDocument/2006/relationships/image" Target="../media/image62.png"/><Relationship Id="rId12" Type="http://schemas.openxmlformats.org/officeDocument/2006/relationships/customXml" Target="../ink/ink150.xml"/><Relationship Id="rId33" Type="http://schemas.openxmlformats.org/officeDocument/2006/relationships/image" Target="../media/image16.png"/><Relationship Id="rId108" Type="http://schemas.openxmlformats.org/officeDocument/2006/relationships/customXml" Target="../ink/ink198.xml"/><Relationship Id="rId129" Type="http://schemas.openxmlformats.org/officeDocument/2006/relationships/image" Target="../media/image64.png"/><Relationship Id="rId280" Type="http://schemas.openxmlformats.org/officeDocument/2006/relationships/customXml" Target="../ink/ink284.xml"/><Relationship Id="rId54" Type="http://schemas.openxmlformats.org/officeDocument/2006/relationships/customXml" Target="../ink/ink171.xml"/><Relationship Id="rId75" Type="http://schemas.openxmlformats.org/officeDocument/2006/relationships/image" Target="../media/image37.png"/><Relationship Id="rId96" Type="http://schemas.openxmlformats.org/officeDocument/2006/relationships/customXml" Target="../ink/ink192.xml"/><Relationship Id="rId140" Type="http://schemas.openxmlformats.org/officeDocument/2006/relationships/customXml" Target="../ink/ink214.xml"/><Relationship Id="rId161" Type="http://schemas.openxmlformats.org/officeDocument/2006/relationships/image" Target="../media/image80.png"/><Relationship Id="rId182" Type="http://schemas.openxmlformats.org/officeDocument/2006/relationships/customXml" Target="../ink/ink235.xml"/><Relationship Id="rId217" Type="http://schemas.openxmlformats.org/officeDocument/2006/relationships/image" Target="../media/image89.png"/><Relationship Id="rId6" Type="http://schemas.openxmlformats.org/officeDocument/2006/relationships/customXml" Target="../ink/ink147.xml"/><Relationship Id="rId238" Type="http://schemas.openxmlformats.org/officeDocument/2006/relationships/customXml" Target="../ink/ink263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279.xml"/><Relationship Id="rId44" Type="http://schemas.openxmlformats.org/officeDocument/2006/relationships/customXml" Target="../ink/ink166.xml"/><Relationship Id="rId65" Type="http://schemas.openxmlformats.org/officeDocument/2006/relationships/image" Target="../media/image32.png"/><Relationship Id="rId86" Type="http://schemas.openxmlformats.org/officeDocument/2006/relationships/customXml" Target="../ink/ink187.xml"/><Relationship Id="rId130" Type="http://schemas.openxmlformats.org/officeDocument/2006/relationships/customXml" Target="../ink/ink209.xml"/><Relationship Id="rId151" Type="http://schemas.openxmlformats.org/officeDocument/2006/relationships/image" Target="../media/image75.png"/><Relationship Id="rId172" Type="http://schemas.openxmlformats.org/officeDocument/2006/relationships/customXml" Target="../ink/ink230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258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274.xml"/><Relationship Id="rId281" Type="http://schemas.openxmlformats.org/officeDocument/2006/relationships/image" Target="../media/image68.png"/><Relationship Id="rId34" Type="http://schemas.openxmlformats.org/officeDocument/2006/relationships/customXml" Target="../ink/ink161.xml"/><Relationship Id="rId50" Type="http://schemas.openxmlformats.org/officeDocument/2006/relationships/customXml" Target="../ink/ink169.xml"/><Relationship Id="rId55" Type="http://schemas.openxmlformats.org/officeDocument/2006/relationships/image" Target="../media/image27.png"/><Relationship Id="rId76" Type="http://schemas.openxmlformats.org/officeDocument/2006/relationships/customXml" Target="../ink/ink182.xml"/><Relationship Id="rId97" Type="http://schemas.openxmlformats.org/officeDocument/2006/relationships/image" Target="../media/image48.png"/><Relationship Id="rId104" Type="http://schemas.openxmlformats.org/officeDocument/2006/relationships/customXml" Target="../ink/ink196.xml"/><Relationship Id="rId120" Type="http://schemas.openxmlformats.org/officeDocument/2006/relationships/customXml" Target="../ink/ink2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17.xml"/><Relationship Id="rId167" Type="http://schemas.openxmlformats.org/officeDocument/2006/relationships/image" Target="../media/image83.png"/><Relationship Id="rId188" Type="http://schemas.openxmlformats.org/officeDocument/2006/relationships/customXml" Target="../ink/ink23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190.xml"/><Relationship Id="rId162" Type="http://schemas.openxmlformats.org/officeDocument/2006/relationships/customXml" Target="../ink/ink225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253.xml"/><Relationship Id="rId234" Type="http://schemas.openxmlformats.org/officeDocument/2006/relationships/customXml" Target="../ink/ink261.xml"/><Relationship Id="rId239" Type="http://schemas.openxmlformats.org/officeDocument/2006/relationships/image" Target="../media/image47.png"/><Relationship Id="rId2" Type="http://schemas.openxmlformats.org/officeDocument/2006/relationships/customXml" Target="../ink/ink145.xml"/><Relationship Id="rId29" Type="http://schemas.openxmlformats.org/officeDocument/2006/relationships/image" Target="../media/image14.png"/><Relationship Id="rId250" Type="http://schemas.openxmlformats.org/officeDocument/2006/relationships/customXml" Target="../ink/ink2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82.xml"/><Relationship Id="rId24" Type="http://schemas.openxmlformats.org/officeDocument/2006/relationships/customXml" Target="../ink/ink156.xml"/><Relationship Id="rId40" Type="http://schemas.openxmlformats.org/officeDocument/2006/relationships/customXml" Target="../ink/ink164.xml"/><Relationship Id="rId45" Type="http://schemas.openxmlformats.org/officeDocument/2006/relationships/image" Target="../media/image22.png"/><Relationship Id="rId66" Type="http://schemas.openxmlformats.org/officeDocument/2006/relationships/customXml" Target="../ink/ink177.xml"/><Relationship Id="rId87" Type="http://schemas.openxmlformats.org/officeDocument/2006/relationships/image" Target="../media/image43.png"/><Relationship Id="rId110" Type="http://schemas.openxmlformats.org/officeDocument/2006/relationships/customXml" Target="../ink/ink1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12.xml"/><Relationship Id="rId157" Type="http://schemas.openxmlformats.org/officeDocument/2006/relationships/image" Target="../media/image78.png"/><Relationship Id="rId178" Type="http://schemas.openxmlformats.org/officeDocument/2006/relationships/customXml" Target="../ink/ink233.xml"/><Relationship Id="rId61" Type="http://schemas.openxmlformats.org/officeDocument/2006/relationships/image" Target="../media/image30.png"/><Relationship Id="rId82" Type="http://schemas.openxmlformats.org/officeDocument/2006/relationships/customXml" Target="../ink/ink185.xml"/><Relationship Id="rId152" Type="http://schemas.openxmlformats.org/officeDocument/2006/relationships/customXml" Target="../ink/ink220.xml"/><Relationship Id="rId173" Type="http://schemas.openxmlformats.org/officeDocument/2006/relationships/image" Target="../media/image86.png"/><Relationship Id="rId194" Type="http://schemas.openxmlformats.org/officeDocument/2006/relationships/customXml" Target="../ink/ink241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248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256.xml"/><Relationship Id="rId240" Type="http://schemas.openxmlformats.org/officeDocument/2006/relationships/customXml" Target="../ink/ink2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77.xml"/><Relationship Id="rId287" Type="http://schemas.openxmlformats.org/officeDocument/2006/relationships/image" Target="../media/image91.png"/><Relationship Id="rId14" Type="http://schemas.openxmlformats.org/officeDocument/2006/relationships/customXml" Target="../ink/ink151.xml"/><Relationship Id="rId30" Type="http://schemas.openxmlformats.org/officeDocument/2006/relationships/customXml" Target="../ink/ink159.xml"/><Relationship Id="rId35" Type="http://schemas.openxmlformats.org/officeDocument/2006/relationships/image" Target="../media/image17.png"/><Relationship Id="rId56" Type="http://schemas.openxmlformats.org/officeDocument/2006/relationships/customXml" Target="../ink/ink172.xml"/><Relationship Id="rId77" Type="http://schemas.openxmlformats.org/officeDocument/2006/relationships/image" Target="../media/image38.png"/><Relationship Id="rId100" Type="http://schemas.openxmlformats.org/officeDocument/2006/relationships/customXml" Target="../ink/ink194.xml"/><Relationship Id="rId105" Type="http://schemas.openxmlformats.org/officeDocument/2006/relationships/image" Target="../media/image52.png"/><Relationship Id="rId126" Type="http://schemas.openxmlformats.org/officeDocument/2006/relationships/customXml" Target="../ink/ink207.xml"/><Relationship Id="rId147" Type="http://schemas.openxmlformats.org/officeDocument/2006/relationships/image" Target="../media/image2.png"/><Relationship Id="rId168" Type="http://schemas.openxmlformats.org/officeDocument/2006/relationships/customXml" Target="../ink/ink228.xml"/><Relationship Id="rId282" Type="http://schemas.openxmlformats.org/officeDocument/2006/relationships/customXml" Target="../ink/ink285.xml"/><Relationship Id="rId8" Type="http://schemas.openxmlformats.org/officeDocument/2006/relationships/customXml" Target="../ink/ink148.xml"/><Relationship Id="rId51" Type="http://schemas.openxmlformats.org/officeDocument/2006/relationships/image" Target="../media/image25.png"/><Relationship Id="rId72" Type="http://schemas.openxmlformats.org/officeDocument/2006/relationships/customXml" Target="../ink/ink180.xml"/><Relationship Id="rId93" Type="http://schemas.openxmlformats.org/officeDocument/2006/relationships/image" Target="../media/image46.png"/><Relationship Id="rId98" Type="http://schemas.openxmlformats.org/officeDocument/2006/relationships/customXml" Target="../ink/ink193.xml"/><Relationship Id="rId121" Type="http://schemas.openxmlformats.org/officeDocument/2006/relationships/image" Target="../media/image60.png"/><Relationship Id="rId142" Type="http://schemas.openxmlformats.org/officeDocument/2006/relationships/customXml" Target="../ink/ink215.xml"/><Relationship Id="rId163" Type="http://schemas.openxmlformats.org/officeDocument/2006/relationships/image" Target="../media/image81.png"/><Relationship Id="rId184" Type="http://schemas.openxmlformats.org/officeDocument/2006/relationships/customXml" Target="../ink/ink236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51.xml"/><Relationship Id="rId230" Type="http://schemas.openxmlformats.org/officeDocument/2006/relationships/customXml" Target="../ink/ink259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272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167.xml"/><Relationship Id="rId67" Type="http://schemas.openxmlformats.org/officeDocument/2006/relationships/image" Target="../media/image33.png"/><Relationship Id="rId116" Type="http://schemas.openxmlformats.org/officeDocument/2006/relationships/customXml" Target="../ink/ink202.xml"/><Relationship Id="rId137" Type="http://schemas.openxmlformats.org/officeDocument/2006/relationships/image" Target="../media/image68.png"/><Relationship Id="rId158" Type="http://schemas.openxmlformats.org/officeDocument/2006/relationships/customXml" Target="../ink/ink223.xml"/><Relationship Id="rId272" Type="http://schemas.openxmlformats.org/officeDocument/2006/relationships/customXml" Target="../ink/ink280.xml"/><Relationship Id="rId20" Type="http://schemas.openxmlformats.org/officeDocument/2006/relationships/customXml" Target="../ink/ink154.xml"/><Relationship Id="rId41" Type="http://schemas.openxmlformats.org/officeDocument/2006/relationships/image" Target="../media/image20.png"/><Relationship Id="rId62" Type="http://schemas.openxmlformats.org/officeDocument/2006/relationships/customXml" Target="../ink/ink175.xml"/><Relationship Id="rId83" Type="http://schemas.openxmlformats.org/officeDocument/2006/relationships/image" Target="../media/image41.png"/><Relationship Id="rId88" Type="http://schemas.openxmlformats.org/officeDocument/2006/relationships/customXml" Target="../ink/ink188.xml"/><Relationship Id="rId111" Type="http://schemas.openxmlformats.org/officeDocument/2006/relationships/image" Target="../media/image55.png"/><Relationship Id="rId132" Type="http://schemas.openxmlformats.org/officeDocument/2006/relationships/customXml" Target="../ink/ink210.xml"/><Relationship Id="rId153" Type="http://schemas.openxmlformats.org/officeDocument/2006/relationships/image" Target="../media/image76.png"/><Relationship Id="rId174" Type="http://schemas.openxmlformats.org/officeDocument/2006/relationships/customXml" Target="../ink/ink231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239.xml"/><Relationship Id="rId204" Type="http://schemas.openxmlformats.org/officeDocument/2006/relationships/customXml" Target="../ink/ink246.xml"/><Relationship Id="rId220" Type="http://schemas.openxmlformats.org/officeDocument/2006/relationships/customXml" Target="../ink/ink254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267.xml"/><Relationship Id="rId267" Type="http://schemas.openxmlformats.org/officeDocument/2006/relationships/image" Target="../media/image61.png"/><Relationship Id="rId288" Type="http://schemas.openxmlformats.org/officeDocument/2006/relationships/customXml" Target="../ink/ink288.xml"/><Relationship Id="rId15" Type="http://schemas.openxmlformats.org/officeDocument/2006/relationships/image" Target="../media/image7.png"/><Relationship Id="rId36" Type="http://schemas.openxmlformats.org/officeDocument/2006/relationships/customXml" Target="../ink/ink162.xml"/><Relationship Id="rId57" Type="http://schemas.openxmlformats.org/officeDocument/2006/relationships/image" Target="../media/image28.png"/><Relationship Id="rId106" Type="http://schemas.openxmlformats.org/officeDocument/2006/relationships/customXml" Target="../ink/ink197.xml"/><Relationship Id="rId127" Type="http://schemas.openxmlformats.org/officeDocument/2006/relationships/image" Target="../media/image63.png"/><Relationship Id="rId262" Type="http://schemas.openxmlformats.org/officeDocument/2006/relationships/customXml" Target="../ink/ink275.xml"/><Relationship Id="rId283" Type="http://schemas.openxmlformats.org/officeDocument/2006/relationships/image" Target="../media/image69.png"/><Relationship Id="rId10" Type="http://schemas.openxmlformats.org/officeDocument/2006/relationships/customXml" Target="../ink/ink149.xml"/><Relationship Id="rId31" Type="http://schemas.openxmlformats.org/officeDocument/2006/relationships/image" Target="../media/image15.png"/><Relationship Id="rId52" Type="http://schemas.openxmlformats.org/officeDocument/2006/relationships/customXml" Target="../ink/ink170.xml"/><Relationship Id="rId73" Type="http://schemas.openxmlformats.org/officeDocument/2006/relationships/image" Target="../media/image36.png"/><Relationship Id="rId78" Type="http://schemas.openxmlformats.org/officeDocument/2006/relationships/customXml" Target="../ink/ink183.xml"/><Relationship Id="rId94" Type="http://schemas.openxmlformats.org/officeDocument/2006/relationships/customXml" Target="../ink/ink1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05.xml"/><Relationship Id="rId143" Type="http://schemas.openxmlformats.org/officeDocument/2006/relationships/image" Target="../media/image71.png"/><Relationship Id="rId148" Type="http://schemas.openxmlformats.org/officeDocument/2006/relationships/customXml" Target="../ink/ink218.xml"/><Relationship Id="rId164" Type="http://schemas.openxmlformats.org/officeDocument/2006/relationships/customXml" Target="../ink/ink226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146.xml"/><Relationship Id="rId9" Type="http://schemas.openxmlformats.org/officeDocument/2006/relationships/image" Target="../media/image4.png"/><Relationship Id="rId180" Type="http://schemas.openxmlformats.org/officeDocument/2006/relationships/customXml" Target="../ink/ink234.xml"/><Relationship Id="rId210" Type="http://schemas.openxmlformats.org/officeDocument/2006/relationships/customXml" Target="../ink/ink249.xml"/><Relationship Id="rId215" Type="http://schemas.openxmlformats.org/officeDocument/2006/relationships/image" Target="../media/image35.png"/><Relationship Id="rId236" Type="http://schemas.openxmlformats.org/officeDocument/2006/relationships/customXml" Target="../ink/ink262.xml"/><Relationship Id="rId257" Type="http://schemas.openxmlformats.org/officeDocument/2006/relationships/image" Target="../media/image56.png"/><Relationship Id="rId278" Type="http://schemas.openxmlformats.org/officeDocument/2006/relationships/customXml" Target="../ink/ink283.xml"/><Relationship Id="rId26" Type="http://schemas.openxmlformats.org/officeDocument/2006/relationships/customXml" Target="../ink/ink157.xml"/><Relationship Id="rId231" Type="http://schemas.openxmlformats.org/officeDocument/2006/relationships/image" Target="../media/image43.png"/><Relationship Id="rId252" Type="http://schemas.openxmlformats.org/officeDocument/2006/relationships/customXml" Target="../ink/ink270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178.xml"/><Relationship Id="rId89" Type="http://schemas.openxmlformats.org/officeDocument/2006/relationships/image" Target="../media/image44.png"/><Relationship Id="rId112" Type="http://schemas.openxmlformats.org/officeDocument/2006/relationships/customXml" Target="../ink/ink200.xml"/><Relationship Id="rId133" Type="http://schemas.openxmlformats.org/officeDocument/2006/relationships/image" Target="../media/image66.png"/><Relationship Id="rId154" Type="http://schemas.openxmlformats.org/officeDocument/2006/relationships/customXml" Target="../ink/ink221.xml"/><Relationship Id="rId175" Type="http://schemas.openxmlformats.org/officeDocument/2006/relationships/image" Target="../media/image87.png"/><Relationship Id="rId196" Type="http://schemas.openxmlformats.org/officeDocument/2006/relationships/customXml" Target="../ink/ink242.xml"/><Relationship Id="rId200" Type="http://schemas.openxmlformats.org/officeDocument/2006/relationships/customXml" Target="../ink/ink244.xml"/><Relationship Id="rId16" Type="http://schemas.openxmlformats.org/officeDocument/2006/relationships/customXml" Target="../ink/ink152.xml"/><Relationship Id="rId221" Type="http://schemas.openxmlformats.org/officeDocument/2006/relationships/image" Target="../media/image38.png"/><Relationship Id="rId242" Type="http://schemas.openxmlformats.org/officeDocument/2006/relationships/customXml" Target="../ink/ink265.xml"/><Relationship Id="rId263" Type="http://schemas.openxmlformats.org/officeDocument/2006/relationships/image" Target="../media/image59.png"/><Relationship Id="rId284" Type="http://schemas.openxmlformats.org/officeDocument/2006/relationships/customXml" Target="../ink/ink286.xml"/><Relationship Id="rId37" Type="http://schemas.openxmlformats.org/officeDocument/2006/relationships/image" Target="../media/image18.png"/><Relationship Id="rId58" Type="http://schemas.openxmlformats.org/officeDocument/2006/relationships/customXml" Target="../ink/ink173.xml"/><Relationship Id="rId79" Type="http://schemas.openxmlformats.org/officeDocument/2006/relationships/image" Target="../media/image39.png"/><Relationship Id="rId102" Type="http://schemas.openxmlformats.org/officeDocument/2006/relationships/customXml" Target="../ink/ink195.xml"/><Relationship Id="rId123" Type="http://schemas.openxmlformats.org/officeDocument/2006/relationships/image" Target="../media/image61.png"/><Relationship Id="rId144" Type="http://schemas.openxmlformats.org/officeDocument/2006/relationships/customXml" Target="../ink/ink216.xml"/><Relationship Id="rId90" Type="http://schemas.openxmlformats.org/officeDocument/2006/relationships/customXml" Target="../ink/ink189.xml"/><Relationship Id="rId165" Type="http://schemas.openxmlformats.org/officeDocument/2006/relationships/image" Target="../media/image82.png"/><Relationship Id="rId186" Type="http://schemas.openxmlformats.org/officeDocument/2006/relationships/customXml" Target="../ink/ink237.xml"/><Relationship Id="rId211" Type="http://schemas.openxmlformats.org/officeDocument/2006/relationships/image" Target="../media/image33.png"/><Relationship Id="rId232" Type="http://schemas.openxmlformats.org/officeDocument/2006/relationships/customXml" Target="../ink/ink260.xml"/><Relationship Id="rId253" Type="http://schemas.openxmlformats.org/officeDocument/2006/relationships/image" Target="../media/image54.png"/><Relationship Id="rId274" Type="http://schemas.openxmlformats.org/officeDocument/2006/relationships/customXml" Target="../ink/ink281.xml"/><Relationship Id="rId27" Type="http://schemas.openxmlformats.org/officeDocument/2006/relationships/image" Target="../media/image13.png"/><Relationship Id="rId48" Type="http://schemas.openxmlformats.org/officeDocument/2006/relationships/customXml" Target="../ink/ink168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211.xml"/><Relationship Id="rId80" Type="http://schemas.openxmlformats.org/officeDocument/2006/relationships/customXml" Target="../ink/ink184.xml"/><Relationship Id="rId155" Type="http://schemas.openxmlformats.org/officeDocument/2006/relationships/image" Target="../media/image77.png"/><Relationship Id="rId176" Type="http://schemas.openxmlformats.org/officeDocument/2006/relationships/customXml" Target="../ink/ink232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255.xml"/><Relationship Id="rId243" Type="http://schemas.openxmlformats.org/officeDocument/2006/relationships/image" Target="../media/image49.png"/><Relationship Id="rId264" Type="http://schemas.openxmlformats.org/officeDocument/2006/relationships/customXml" Target="../ink/ink276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163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206.xml"/><Relationship Id="rId70" Type="http://schemas.openxmlformats.org/officeDocument/2006/relationships/customXml" Target="../ink/ink179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227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0.xml"/><Relationship Id="rId233" Type="http://schemas.openxmlformats.org/officeDocument/2006/relationships/image" Target="../media/image44.png"/><Relationship Id="rId254" Type="http://schemas.openxmlformats.org/officeDocument/2006/relationships/customXml" Target="../ink/ink271.xml"/><Relationship Id="rId28" Type="http://schemas.openxmlformats.org/officeDocument/2006/relationships/customXml" Target="../ink/ink158.xml"/><Relationship Id="rId49" Type="http://schemas.openxmlformats.org/officeDocument/2006/relationships/image" Target="../media/image24.png"/><Relationship Id="rId114" Type="http://schemas.openxmlformats.org/officeDocument/2006/relationships/customXml" Target="../ink/ink201.xml"/><Relationship Id="rId275" Type="http://schemas.openxmlformats.org/officeDocument/2006/relationships/image" Target="../media/image65.png"/><Relationship Id="rId60" Type="http://schemas.openxmlformats.org/officeDocument/2006/relationships/customXml" Target="../ink/ink174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222.xml"/><Relationship Id="rId177" Type="http://schemas.openxmlformats.org/officeDocument/2006/relationships/image" Target="../media/image88.png"/><Relationship Id="rId198" Type="http://schemas.openxmlformats.org/officeDocument/2006/relationships/customXml" Target="../ink/ink243.xml"/><Relationship Id="rId202" Type="http://schemas.openxmlformats.org/officeDocument/2006/relationships/customXml" Target="../ink/ink245.xml"/><Relationship Id="rId223" Type="http://schemas.openxmlformats.org/officeDocument/2006/relationships/image" Target="../media/image39.png"/><Relationship Id="rId244" Type="http://schemas.openxmlformats.org/officeDocument/2006/relationships/customXml" Target="../ink/ink266.xml"/><Relationship Id="rId18" Type="http://schemas.openxmlformats.org/officeDocument/2006/relationships/customXml" Target="../ink/ink153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287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81.xml"/><Relationship Id="rId63" Type="http://schemas.openxmlformats.org/officeDocument/2006/relationships/image" Target="../media/image31.png"/><Relationship Id="rId84" Type="http://schemas.openxmlformats.org/officeDocument/2006/relationships/customXml" Target="../ink/ink2202.xml"/><Relationship Id="rId138" Type="http://schemas.openxmlformats.org/officeDocument/2006/relationships/customXml" Target="../ink/ink2229.xml"/><Relationship Id="rId159" Type="http://schemas.openxmlformats.org/officeDocument/2006/relationships/image" Target="../media/image79.png"/><Relationship Id="rId170" Type="http://schemas.openxmlformats.org/officeDocument/2006/relationships/customXml" Target="../ink/ink2245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227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294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2176.xml"/><Relationship Id="rId53" Type="http://schemas.openxmlformats.org/officeDocument/2006/relationships/image" Target="../media/image26.png"/><Relationship Id="rId74" Type="http://schemas.openxmlformats.org/officeDocument/2006/relationships/customXml" Target="../ink/ink2197.xml"/><Relationship Id="rId128" Type="http://schemas.openxmlformats.org/officeDocument/2006/relationships/customXml" Target="../ink/ink222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240.xml"/><Relationship Id="rId181" Type="http://schemas.openxmlformats.org/officeDocument/2006/relationships/image" Target="../media/image18.png"/><Relationship Id="rId216" Type="http://schemas.openxmlformats.org/officeDocument/2006/relationships/customXml" Target="../ink/ink2268.xml"/><Relationship Id="rId237" Type="http://schemas.openxmlformats.org/officeDocument/2006/relationships/image" Target="../media/image46.png"/><Relationship Id="rId258" Type="http://schemas.openxmlformats.org/officeDocument/2006/relationships/customXml" Target="../ink/ink2289.xml"/><Relationship Id="rId279" Type="http://schemas.openxmlformats.org/officeDocument/2006/relationships/image" Target="../media/image67.png"/><Relationship Id="rId22" Type="http://schemas.openxmlformats.org/officeDocument/2006/relationships/customXml" Target="../ink/ink2171.xml"/><Relationship Id="rId43" Type="http://schemas.openxmlformats.org/officeDocument/2006/relationships/image" Target="../media/image21.png"/><Relationship Id="rId64" Type="http://schemas.openxmlformats.org/officeDocument/2006/relationships/customXml" Target="../ink/ink2192.xml"/><Relationship Id="rId118" Type="http://schemas.openxmlformats.org/officeDocument/2006/relationships/customXml" Target="../ink/ink221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2235.xml"/><Relationship Id="rId171" Type="http://schemas.openxmlformats.org/officeDocument/2006/relationships/image" Target="../media/image85.png"/><Relationship Id="rId192" Type="http://schemas.openxmlformats.org/officeDocument/2006/relationships/customXml" Target="../ink/ink2256.xml"/><Relationship Id="rId206" Type="http://schemas.openxmlformats.org/officeDocument/2006/relationships/customXml" Target="../ink/ink2263.xml"/><Relationship Id="rId227" Type="http://schemas.openxmlformats.org/officeDocument/2006/relationships/image" Target="../media/image41.png"/><Relationship Id="rId248" Type="http://schemas.openxmlformats.org/officeDocument/2006/relationships/customXml" Target="../ink/ink2284.xml"/><Relationship Id="rId269" Type="http://schemas.openxmlformats.org/officeDocument/2006/relationships/image" Target="../media/image62.png"/><Relationship Id="rId12" Type="http://schemas.openxmlformats.org/officeDocument/2006/relationships/customXml" Target="../ink/ink2166.xml"/><Relationship Id="rId33" Type="http://schemas.openxmlformats.org/officeDocument/2006/relationships/image" Target="../media/image16.png"/><Relationship Id="rId108" Type="http://schemas.openxmlformats.org/officeDocument/2006/relationships/customXml" Target="../ink/ink2214.xml"/><Relationship Id="rId129" Type="http://schemas.openxmlformats.org/officeDocument/2006/relationships/image" Target="../media/image64.png"/><Relationship Id="rId280" Type="http://schemas.openxmlformats.org/officeDocument/2006/relationships/customXml" Target="../ink/ink2300.xml"/><Relationship Id="rId54" Type="http://schemas.openxmlformats.org/officeDocument/2006/relationships/customXml" Target="../ink/ink2187.xml"/><Relationship Id="rId75" Type="http://schemas.openxmlformats.org/officeDocument/2006/relationships/image" Target="../media/image37.png"/><Relationship Id="rId96" Type="http://schemas.openxmlformats.org/officeDocument/2006/relationships/customXml" Target="../ink/ink2208.xml"/><Relationship Id="rId140" Type="http://schemas.openxmlformats.org/officeDocument/2006/relationships/customXml" Target="../ink/ink2230.xml"/><Relationship Id="rId161" Type="http://schemas.openxmlformats.org/officeDocument/2006/relationships/image" Target="../media/image80.png"/><Relationship Id="rId182" Type="http://schemas.openxmlformats.org/officeDocument/2006/relationships/customXml" Target="../ink/ink2251.xml"/><Relationship Id="rId217" Type="http://schemas.openxmlformats.org/officeDocument/2006/relationships/image" Target="../media/image89.png"/><Relationship Id="rId6" Type="http://schemas.openxmlformats.org/officeDocument/2006/relationships/customXml" Target="../ink/ink2163.xml"/><Relationship Id="rId238" Type="http://schemas.openxmlformats.org/officeDocument/2006/relationships/customXml" Target="../ink/ink2279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2295.xml"/><Relationship Id="rId44" Type="http://schemas.openxmlformats.org/officeDocument/2006/relationships/customXml" Target="../ink/ink2182.xml"/><Relationship Id="rId65" Type="http://schemas.openxmlformats.org/officeDocument/2006/relationships/image" Target="../media/image32.png"/><Relationship Id="rId86" Type="http://schemas.openxmlformats.org/officeDocument/2006/relationships/customXml" Target="../ink/ink2203.xml"/><Relationship Id="rId130" Type="http://schemas.openxmlformats.org/officeDocument/2006/relationships/customXml" Target="../ink/ink2225.xml"/><Relationship Id="rId151" Type="http://schemas.openxmlformats.org/officeDocument/2006/relationships/image" Target="../media/image75.png"/><Relationship Id="rId172" Type="http://schemas.openxmlformats.org/officeDocument/2006/relationships/customXml" Target="../ink/ink2246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2274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2290.xml"/><Relationship Id="rId281" Type="http://schemas.openxmlformats.org/officeDocument/2006/relationships/image" Target="../media/image68.png"/><Relationship Id="rId34" Type="http://schemas.openxmlformats.org/officeDocument/2006/relationships/customXml" Target="../ink/ink2177.xml"/><Relationship Id="rId50" Type="http://schemas.openxmlformats.org/officeDocument/2006/relationships/customXml" Target="../ink/ink2185.xml"/><Relationship Id="rId55" Type="http://schemas.openxmlformats.org/officeDocument/2006/relationships/image" Target="../media/image27.png"/><Relationship Id="rId76" Type="http://schemas.openxmlformats.org/officeDocument/2006/relationships/customXml" Target="../ink/ink2198.xml"/><Relationship Id="rId97" Type="http://schemas.openxmlformats.org/officeDocument/2006/relationships/image" Target="../media/image48.png"/><Relationship Id="rId104" Type="http://schemas.openxmlformats.org/officeDocument/2006/relationships/customXml" Target="../ink/ink2212.xml"/><Relationship Id="rId120" Type="http://schemas.openxmlformats.org/officeDocument/2006/relationships/customXml" Target="../ink/ink222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233.xml"/><Relationship Id="rId167" Type="http://schemas.openxmlformats.org/officeDocument/2006/relationships/image" Target="../media/image83.png"/><Relationship Id="rId188" Type="http://schemas.openxmlformats.org/officeDocument/2006/relationships/customXml" Target="../ink/ink225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2206.xml"/><Relationship Id="rId162" Type="http://schemas.openxmlformats.org/officeDocument/2006/relationships/customXml" Target="../ink/ink2241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2269.xml"/><Relationship Id="rId234" Type="http://schemas.openxmlformats.org/officeDocument/2006/relationships/customXml" Target="../ink/ink2277.xml"/><Relationship Id="rId239" Type="http://schemas.openxmlformats.org/officeDocument/2006/relationships/image" Target="../media/image47.png"/><Relationship Id="rId2" Type="http://schemas.openxmlformats.org/officeDocument/2006/relationships/customXml" Target="../ink/ink2161.xml"/><Relationship Id="rId29" Type="http://schemas.openxmlformats.org/officeDocument/2006/relationships/image" Target="../media/image14.png"/><Relationship Id="rId250" Type="http://schemas.openxmlformats.org/officeDocument/2006/relationships/customXml" Target="../ink/ink228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298.xml"/><Relationship Id="rId24" Type="http://schemas.openxmlformats.org/officeDocument/2006/relationships/customXml" Target="../ink/ink2172.xml"/><Relationship Id="rId40" Type="http://schemas.openxmlformats.org/officeDocument/2006/relationships/customXml" Target="../ink/ink2180.xml"/><Relationship Id="rId45" Type="http://schemas.openxmlformats.org/officeDocument/2006/relationships/image" Target="../media/image22.png"/><Relationship Id="rId66" Type="http://schemas.openxmlformats.org/officeDocument/2006/relationships/customXml" Target="../ink/ink2193.xml"/><Relationship Id="rId87" Type="http://schemas.openxmlformats.org/officeDocument/2006/relationships/image" Target="../media/image43.png"/><Relationship Id="rId110" Type="http://schemas.openxmlformats.org/officeDocument/2006/relationships/customXml" Target="../ink/ink221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228.xml"/><Relationship Id="rId157" Type="http://schemas.openxmlformats.org/officeDocument/2006/relationships/image" Target="../media/image78.png"/><Relationship Id="rId178" Type="http://schemas.openxmlformats.org/officeDocument/2006/relationships/customXml" Target="../ink/ink2249.xml"/><Relationship Id="rId61" Type="http://schemas.openxmlformats.org/officeDocument/2006/relationships/image" Target="../media/image30.png"/><Relationship Id="rId82" Type="http://schemas.openxmlformats.org/officeDocument/2006/relationships/customXml" Target="../ink/ink2201.xml"/><Relationship Id="rId152" Type="http://schemas.openxmlformats.org/officeDocument/2006/relationships/customXml" Target="../ink/ink2236.xml"/><Relationship Id="rId173" Type="http://schemas.openxmlformats.org/officeDocument/2006/relationships/image" Target="../media/image86.png"/><Relationship Id="rId194" Type="http://schemas.openxmlformats.org/officeDocument/2006/relationships/customXml" Target="../ink/ink2257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2264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2272.xml"/><Relationship Id="rId240" Type="http://schemas.openxmlformats.org/officeDocument/2006/relationships/customXml" Target="../ink/ink228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293.xml"/><Relationship Id="rId287" Type="http://schemas.openxmlformats.org/officeDocument/2006/relationships/image" Target="../media/image91.png"/><Relationship Id="rId14" Type="http://schemas.openxmlformats.org/officeDocument/2006/relationships/customXml" Target="../ink/ink2167.xml"/><Relationship Id="rId30" Type="http://schemas.openxmlformats.org/officeDocument/2006/relationships/customXml" Target="../ink/ink2175.xml"/><Relationship Id="rId35" Type="http://schemas.openxmlformats.org/officeDocument/2006/relationships/image" Target="../media/image17.png"/><Relationship Id="rId56" Type="http://schemas.openxmlformats.org/officeDocument/2006/relationships/customXml" Target="../ink/ink2188.xml"/><Relationship Id="rId77" Type="http://schemas.openxmlformats.org/officeDocument/2006/relationships/image" Target="../media/image38.png"/><Relationship Id="rId100" Type="http://schemas.openxmlformats.org/officeDocument/2006/relationships/customXml" Target="../ink/ink2210.xml"/><Relationship Id="rId105" Type="http://schemas.openxmlformats.org/officeDocument/2006/relationships/image" Target="../media/image52.png"/><Relationship Id="rId126" Type="http://schemas.openxmlformats.org/officeDocument/2006/relationships/customXml" Target="../ink/ink2223.xml"/><Relationship Id="rId147" Type="http://schemas.openxmlformats.org/officeDocument/2006/relationships/image" Target="../media/image2.png"/><Relationship Id="rId168" Type="http://schemas.openxmlformats.org/officeDocument/2006/relationships/customXml" Target="../ink/ink2244.xml"/><Relationship Id="rId282" Type="http://schemas.openxmlformats.org/officeDocument/2006/relationships/customXml" Target="../ink/ink2301.xml"/><Relationship Id="rId8" Type="http://schemas.openxmlformats.org/officeDocument/2006/relationships/customXml" Target="../ink/ink2164.xml"/><Relationship Id="rId51" Type="http://schemas.openxmlformats.org/officeDocument/2006/relationships/image" Target="../media/image25.png"/><Relationship Id="rId72" Type="http://schemas.openxmlformats.org/officeDocument/2006/relationships/customXml" Target="../ink/ink2196.xml"/><Relationship Id="rId93" Type="http://schemas.openxmlformats.org/officeDocument/2006/relationships/image" Target="../media/image46.png"/><Relationship Id="rId98" Type="http://schemas.openxmlformats.org/officeDocument/2006/relationships/customXml" Target="../ink/ink2209.xml"/><Relationship Id="rId121" Type="http://schemas.openxmlformats.org/officeDocument/2006/relationships/image" Target="../media/image60.png"/><Relationship Id="rId142" Type="http://schemas.openxmlformats.org/officeDocument/2006/relationships/customXml" Target="../ink/ink2231.xml"/><Relationship Id="rId163" Type="http://schemas.openxmlformats.org/officeDocument/2006/relationships/image" Target="../media/image81.png"/><Relationship Id="rId184" Type="http://schemas.openxmlformats.org/officeDocument/2006/relationships/customXml" Target="../ink/ink2252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267.xml"/><Relationship Id="rId230" Type="http://schemas.openxmlformats.org/officeDocument/2006/relationships/customXml" Target="../ink/ink2275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2288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2183.xml"/><Relationship Id="rId67" Type="http://schemas.openxmlformats.org/officeDocument/2006/relationships/image" Target="../media/image33.png"/><Relationship Id="rId116" Type="http://schemas.openxmlformats.org/officeDocument/2006/relationships/customXml" Target="../ink/ink2218.xml"/><Relationship Id="rId137" Type="http://schemas.openxmlformats.org/officeDocument/2006/relationships/image" Target="../media/image68.png"/><Relationship Id="rId158" Type="http://schemas.openxmlformats.org/officeDocument/2006/relationships/customXml" Target="../ink/ink2239.xml"/><Relationship Id="rId272" Type="http://schemas.openxmlformats.org/officeDocument/2006/relationships/customXml" Target="../ink/ink2296.xml"/><Relationship Id="rId20" Type="http://schemas.openxmlformats.org/officeDocument/2006/relationships/customXml" Target="../ink/ink2170.xml"/><Relationship Id="rId41" Type="http://schemas.openxmlformats.org/officeDocument/2006/relationships/image" Target="../media/image20.png"/><Relationship Id="rId62" Type="http://schemas.openxmlformats.org/officeDocument/2006/relationships/customXml" Target="../ink/ink2191.xml"/><Relationship Id="rId83" Type="http://schemas.openxmlformats.org/officeDocument/2006/relationships/image" Target="../media/image41.png"/><Relationship Id="rId88" Type="http://schemas.openxmlformats.org/officeDocument/2006/relationships/customXml" Target="../ink/ink2204.xml"/><Relationship Id="rId111" Type="http://schemas.openxmlformats.org/officeDocument/2006/relationships/image" Target="../media/image55.png"/><Relationship Id="rId132" Type="http://schemas.openxmlformats.org/officeDocument/2006/relationships/customXml" Target="../ink/ink2226.xml"/><Relationship Id="rId153" Type="http://schemas.openxmlformats.org/officeDocument/2006/relationships/image" Target="../media/image76.png"/><Relationship Id="rId174" Type="http://schemas.openxmlformats.org/officeDocument/2006/relationships/customXml" Target="../ink/ink2247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2255.xml"/><Relationship Id="rId204" Type="http://schemas.openxmlformats.org/officeDocument/2006/relationships/customXml" Target="../ink/ink2262.xml"/><Relationship Id="rId220" Type="http://schemas.openxmlformats.org/officeDocument/2006/relationships/customXml" Target="../ink/ink2270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2283.xml"/><Relationship Id="rId267" Type="http://schemas.openxmlformats.org/officeDocument/2006/relationships/image" Target="../media/image61.png"/><Relationship Id="rId288" Type="http://schemas.openxmlformats.org/officeDocument/2006/relationships/customXml" Target="../ink/ink2304.xml"/><Relationship Id="rId15" Type="http://schemas.openxmlformats.org/officeDocument/2006/relationships/image" Target="../media/image7.png"/><Relationship Id="rId36" Type="http://schemas.openxmlformats.org/officeDocument/2006/relationships/customXml" Target="../ink/ink2178.xml"/><Relationship Id="rId57" Type="http://schemas.openxmlformats.org/officeDocument/2006/relationships/image" Target="../media/image28.png"/><Relationship Id="rId106" Type="http://schemas.openxmlformats.org/officeDocument/2006/relationships/customXml" Target="../ink/ink2213.xml"/><Relationship Id="rId127" Type="http://schemas.openxmlformats.org/officeDocument/2006/relationships/image" Target="../media/image63.png"/><Relationship Id="rId262" Type="http://schemas.openxmlformats.org/officeDocument/2006/relationships/customXml" Target="../ink/ink2291.xml"/><Relationship Id="rId283" Type="http://schemas.openxmlformats.org/officeDocument/2006/relationships/image" Target="../media/image69.png"/><Relationship Id="rId10" Type="http://schemas.openxmlformats.org/officeDocument/2006/relationships/customXml" Target="../ink/ink2165.xml"/><Relationship Id="rId31" Type="http://schemas.openxmlformats.org/officeDocument/2006/relationships/image" Target="../media/image15.png"/><Relationship Id="rId52" Type="http://schemas.openxmlformats.org/officeDocument/2006/relationships/customXml" Target="../ink/ink2186.xml"/><Relationship Id="rId73" Type="http://schemas.openxmlformats.org/officeDocument/2006/relationships/image" Target="../media/image36.png"/><Relationship Id="rId78" Type="http://schemas.openxmlformats.org/officeDocument/2006/relationships/customXml" Target="../ink/ink2199.xml"/><Relationship Id="rId94" Type="http://schemas.openxmlformats.org/officeDocument/2006/relationships/customXml" Target="../ink/ink220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221.xml"/><Relationship Id="rId143" Type="http://schemas.openxmlformats.org/officeDocument/2006/relationships/image" Target="../media/image71.png"/><Relationship Id="rId148" Type="http://schemas.openxmlformats.org/officeDocument/2006/relationships/customXml" Target="../ink/ink2234.xml"/><Relationship Id="rId164" Type="http://schemas.openxmlformats.org/officeDocument/2006/relationships/customXml" Target="../ink/ink2242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2162.xml"/><Relationship Id="rId9" Type="http://schemas.openxmlformats.org/officeDocument/2006/relationships/image" Target="../media/image4.png"/><Relationship Id="rId180" Type="http://schemas.openxmlformats.org/officeDocument/2006/relationships/customXml" Target="../ink/ink2250.xml"/><Relationship Id="rId210" Type="http://schemas.openxmlformats.org/officeDocument/2006/relationships/customXml" Target="../ink/ink2265.xml"/><Relationship Id="rId215" Type="http://schemas.openxmlformats.org/officeDocument/2006/relationships/image" Target="../media/image35.png"/><Relationship Id="rId236" Type="http://schemas.openxmlformats.org/officeDocument/2006/relationships/customXml" Target="../ink/ink2278.xml"/><Relationship Id="rId257" Type="http://schemas.openxmlformats.org/officeDocument/2006/relationships/image" Target="../media/image56.png"/><Relationship Id="rId278" Type="http://schemas.openxmlformats.org/officeDocument/2006/relationships/customXml" Target="../ink/ink2299.xml"/><Relationship Id="rId26" Type="http://schemas.openxmlformats.org/officeDocument/2006/relationships/customXml" Target="../ink/ink2173.xml"/><Relationship Id="rId231" Type="http://schemas.openxmlformats.org/officeDocument/2006/relationships/image" Target="../media/image43.png"/><Relationship Id="rId252" Type="http://schemas.openxmlformats.org/officeDocument/2006/relationships/customXml" Target="../ink/ink2286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2194.xml"/><Relationship Id="rId89" Type="http://schemas.openxmlformats.org/officeDocument/2006/relationships/image" Target="../media/image44.png"/><Relationship Id="rId112" Type="http://schemas.openxmlformats.org/officeDocument/2006/relationships/customXml" Target="../ink/ink2216.xml"/><Relationship Id="rId133" Type="http://schemas.openxmlformats.org/officeDocument/2006/relationships/image" Target="../media/image66.png"/><Relationship Id="rId154" Type="http://schemas.openxmlformats.org/officeDocument/2006/relationships/customXml" Target="../ink/ink2237.xml"/><Relationship Id="rId175" Type="http://schemas.openxmlformats.org/officeDocument/2006/relationships/image" Target="../media/image87.png"/><Relationship Id="rId196" Type="http://schemas.openxmlformats.org/officeDocument/2006/relationships/customXml" Target="../ink/ink2258.xml"/><Relationship Id="rId200" Type="http://schemas.openxmlformats.org/officeDocument/2006/relationships/customXml" Target="../ink/ink2260.xml"/><Relationship Id="rId16" Type="http://schemas.openxmlformats.org/officeDocument/2006/relationships/customXml" Target="../ink/ink2168.xml"/><Relationship Id="rId221" Type="http://schemas.openxmlformats.org/officeDocument/2006/relationships/image" Target="../media/image38.png"/><Relationship Id="rId242" Type="http://schemas.openxmlformats.org/officeDocument/2006/relationships/customXml" Target="../ink/ink2281.xml"/><Relationship Id="rId263" Type="http://schemas.openxmlformats.org/officeDocument/2006/relationships/image" Target="../media/image59.png"/><Relationship Id="rId284" Type="http://schemas.openxmlformats.org/officeDocument/2006/relationships/customXml" Target="../ink/ink2302.xml"/><Relationship Id="rId37" Type="http://schemas.openxmlformats.org/officeDocument/2006/relationships/image" Target="../media/image18.png"/><Relationship Id="rId58" Type="http://schemas.openxmlformats.org/officeDocument/2006/relationships/customXml" Target="../ink/ink2189.xml"/><Relationship Id="rId79" Type="http://schemas.openxmlformats.org/officeDocument/2006/relationships/image" Target="../media/image39.png"/><Relationship Id="rId102" Type="http://schemas.openxmlformats.org/officeDocument/2006/relationships/customXml" Target="../ink/ink2211.xml"/><Relationship Id="rId123" Type="http://schemas.openxmlformats.org/officeDocument/2006/relationships/image" Target="../media/image61.png"/><Relationship Id="rId144" Type="http://schemas.openxmlformats.org/officeDocument/2006/relationships/customXml" Target="../ink/ink2232.xml"/><Relationship Id="rId90" Type="http://schemas.openxmlformats.org/officeDocument/2006/relationships/customXml" Target="../ink/ink2205.xml"/><Relationship Id="rId165" Type="http://schemas.openxmlformats.org/officeDocument/2006/relationships/image" Target="../media/image82.png"/><Relationship Id="rId186" Type="http://schemas.openxmlformats.org/officeDocument/2006/relationships/customXml" Target="../ink/ink2253.xml"/><Relationship Id="rId211" Type="http://schemas.openxmlformats.org/officeDocument/2006/relationships/image" Target="../media/image33.png"/><Relationship Id="rId232" Type="http://schemas.openxmlformats.org/officeDocument/2006/relationships/customXml" Target="../ink/ink2276.xml"/><Relationship Id="rId253" Type="http://schemas.openxmlformats.org/officeDocument/2006/relationships/image" Target="../media/image54.png"/><Relationship Id="rId274" Type="http://schemas.openxmlformats.org/officeDocument/2006/relationships/customXml" Target="../ink/ink2297.xml"/><Relationship Id="rId27" Type="http://schemas.openxmlformats.org/officeDocument/2006/relationships/image" Target="../media/image13.png"/><Relationship Id="rId48" Type="http://schemas.openxmlformats.org/officeDocument/2006/relationships/customXml" Target="../ink/ink218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2227.xml"/><Relationship Id="rId80" Type="http://schemas.openxmlformats.org/officeDocument/2006/relationships/customXml" Target="../ink/ink2200.xml"/><Relationship Id="rId155" Type="http://schemas.openxmlformats.org/officeDocument/2006/relationships/image" Target="../media/image77.png"/><Relationship Id="rId176" Type="http://schemas.openxmlformats.org/officeDocument/2006/relationships/customXml" Target="../ink/ink2248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2271.xml"/><Relationship Id="rId243" Type="http://schemas.openxmlformats.org/officeDocument/2006/relationships/image" Target="../media/image49.png"/><Relationship Id="rId264" Type="http://schemas.openxmlformats.org/officeDocument/2006/relationships/customXml" Target="../ink/ink2292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217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2222.xml"/><Relationship Id="rId70" Type="http://schemas.openxmlformats.org/officeDocument/2006/relationships/customXml" Target="../ink/ink219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2243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66.xml"/><Relationship Id="rId233" Type="http://schemas.openxmlformats.org/officeDocument/2006/relationships/image" Target="../media/image44.png"/><Relationship Id="rId254" Type="http://schemas.openxmlformats.org/officeDocument/2006/relationships/customXml" Target="../ink/ink2287.xml"/><Relationship Id="rId28" Type="http://schemas.openxmlformats.org/officeDocument/2006/relationships/customXml" Target="../ink/ink2174.xml"/><Relationship Id="rId49" Type="http://schemas.openxmlformats.org/officeDocument/2006/relationships/image" Target="../media/image24.png"/><Relationship Id="rId114" Type="http://schemas.openxmlformats.org/officeDocument/2006/relationships/customXml" Target="../ink/ink2217.xml"/><Relationship Id="rId275" Type="http://schemas.openxmlformats.org/officeDocument/2006/relationships/image" Target="../media/image65.png"/><Relationship Id="rId60" Type="http://schemas.openxmlformats.org/officeDocument/2006/relationships/customXml" Target="../ink/ink219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2238.xml"/><Relationship Id="rId177" Type="http://schemas.openxmlformats.org/officeDocument/2006/relationships/image" Target="../media/image88.png"/><Relationship Id="rId198" Type="http://schemas.openxmlformats.org/officeDocument/2006/relationships/customXml" Target="../ink/ink2259.xml"/><Relationship Id="rId202" Type="http://schemas.openxmlformats.org/officeDocument/2006/relationships/customXml" Target="../ink/ink2261.xml"/><Relationship Id="rId223" Type="http://schemas.openxmlformats.org/officeDocument/2006/relationships/image" Target="../media/image39.png"/><Relationship Id="rId244" Type="http://schemas.openxmlformats.org/officeDocument/2006/relationships/customXml" Target="../ink/ink2282.xml"/><Relationship Id="rId18" Type="http://schemas.openxmlformats.org/officeDocument/2006/relationships/customXml" Target="../ink/ink2169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230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325.xml"/><Relationship Id="rId63" Type="http://schemas.openxmlformats.org/officeDocument/2006/relationships/image" Target="../media/image31.png"/><Relationship Id="rId84" Type="http://schemas.openxmlformats.org/officeDocument/2006/relationships/customXml" Target="../ink/ink2346.xml"/><Relationship Id="rId138" Type="http://schemas.openxmlformats.org/officeDocument/2006/relationships/customXml" Target="../ink/ink2373.xml"/><Relationship Id="rId159" Type="http://schemas.openxmlformats.org/officeDocument/2006/relationships/image" Target="../media/image79.png"/><Relationship Id="rId170" Type="http://schemas.openxmlformats.org/officeDocument/2006/relationships/customXml" Target="../ink/ink2389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241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438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2320.xml"/><Relationship Id="rId53" Type="http://schemas.openxmlformats.org/officeDocument/2006/relationships/image" Target="../media/image26.png"/><Relationship Id="rId74" Type="http://schemas.openxmlformats.org/officeDocument/2006/relationships/customXml" Target="../ink/ink2341.xml"/><Relationship Id="rId128" Type="http://schemas.openxmlformats.org/officeDocument/2006/relationships/customXml" Target="../ink/ink236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384.xml"/><Relationship Id="rId181" Type="http://schemas.openxmlformats.org/officeDocument/2006/relationships/image" Target="../media/image18.png"/><Relationship Id="rId216" Type="http://schemas.openxmlformats.org/officeDocument/2006/relationships/customXml" Target="../ink/ink2412.xml"/><Relationship Id="rId237" Type="http://schemas.openxmlformats.org/officeDocument/2006/relationships/image" Target="../media/image46.png"/><Relationship Id="rId258" Type="http://schemas.openxmlformats.org/officeDocument/2006/relationships/customXml" Target="../ink/ink2433.xml"/><Relationship Id="rId279" Type="http://schemas.openxmlformats.org/officeDocument/2006/relationships/image" Target="../media/image67.png"/><Relationship Id="rId22" Type="http://schemas.openxmlformats.org/officeDocument/2006/relationships/customXml" Target="../ink/ink2315.xml"/><Relationship Id="rId43" Type="http://schemas.openxmlformats.org/officeDocument/2006/relationships/image" Target="../media/image21.png"/><Relationship Id="rId64" Type="http://schemas.openxmlformats.org/officeDocument/2006/relationships/customXml" Target="../ink/ink2336.xml"/><Relationship Id="rId118" Type="http://schemas.openxmlformats.org/officeDocument/2006/relationships/customXml" Target="../ink/ink2363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2379.xml"/><Relationship Id="rId171" Type="http://schemas.openxmlformats.org/officeDocument/2006/relationships/image" Target="../media/image85.png"/><Relationship Id="rId192" Type="http://schemas.openxmlformats.org/officeDocument/2006/relationships/customXml" Target="../ink/ink2400.xml"/><Relationship Id="rId206" Type="http://schemas.openxmlformats.org/officeDocument/2006/relationships/customXml" Target="../ink/ink2407.xml"/><Relationship Id="rId227" Type="http://schemas.openxmlformats.org/officeDocument/2006/relationships/image" Target="../media/image41.png"/><Relationship Id="rId248" Type="http://schemas.openxmlformats.org/officeDocument/2006/relationships/customXml" Target="../ink/ink2428.xml"/><Relationship Id="rId269" Type="http://schemas.openxmlformats.org/officeDocument/2006/relationships/image" Target="../media/image62.png"/><Relationship Id="rId12" Type="http://schemas.openxmlformats.org/officeDocument/2006/relationships/customXml" Target="../ink/ink2310.xml"/><Relationship Id="rId33" Type="http://schemas.openxmlformats.org/officeDocument/2006/relationships/image" Target="../media/image16.png"/><Relationship Id="rId108" Type="http://schemas.openxmlformats.org/officeDocument/2006/relationships/customXml" Target="../ink/ink2358.xml"/><Relationship Id="rId129" Type="http://schemas.openxmlformats.org/officeDocument/2006/relationships/image" Target="../media/image64.png"/><Relationship Id="rId280" Type="http://schemas.openxmlformats.org/officeDocument/2006/relationships/customXml" Target="../ink/ink2444.xml"/><Relationship Id="rId54" Type="http://schemas.openxmlformats.org/officeDocument/2006/relationships/customXml" Target="../ink/ink2331.xml"/><Relationship Id="rId75" Type="http://schemas.openxmlformats.org/officeDocument/2006/relationships/image" Target="../media/image37.png"/><Relationship Id="rId96" Type="http://schemas.openxmlformats.org/officeDocument/2006/relationships/customXml" Target="../ink/ink2352.xml"/><Relationship Id="rId140" Type="http://schemas.openxmlformats.org/officeDocument/2006/relationships/customXml" Target="../ink/ink2374.xml"/><Relationship Id="rId161" Type="http://schemas.openxmlformats.org/officeDocument/2006/relationships/image" Target="../media/image80.png"/><Relationship Id="rId182" Type="http://schemas.openxmlformats.org/officeDocument/2006/relationships/customXml" Target="../ink/ink2395.xml"/><Relationship Id="rId217" Type="http://schemas.openxmlformats.org/officeDocument/2006/relationships/image" Target="../media/image89.png"/><Relationship Id="rId6" Type="http://schemas.openxmlformats.org/officeDocument/2006/relationships/customXml" Target="../ink/ink2307.xml"/><Relationship Id="rId238" Type="http://schemas.openxmlformats.org/officeDocument/2006/relationships/customXml" Target="../ink/ink2423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2439.xml"/><Relationship Id="rId44" Type="http://schemas.openxmlformats.org/officeDocument/2006/relationships/customXml" Target="../ink/ink2326.xml"/><Relationship Id="rId65" Type="http://schemas.openxmlformats.org/officeDocument/2006/relationships/image" Target="../media/image32.png"/><Relationship Id="rId86" Type="http://schemas.openxmlformats.org/officeDocument/2006/relationships/customXml" Target="../ink/ink2347.xml"/><Relationship Id="rId130" Type="http://schemas.openxmlformats.org/officeDocument/2006/relationships/customXml" Target="../ink/ink2369.xml"/><Relationship Id="rId151" Type="http://schemas.openxmlformats.org/officeDocument/2006/relationships/image" Target="../media/image75.png"/><Relationship Id="rId172" Type="http://schemas.openxmlformats.org/officeDocument/2006/relationships/customXml" Target="../ink/ink2390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2418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2434.xml"/><Relationship Id="rId281" Type="http://schemas.openxmlformats.org/officeDocument/2006/relationships/image" Target="../media/image68.png"/><Relationship Id="rId34" Type="http://schemas.openxmlformats.org/officeDocument/2006/relationships/customXml" Target="../ink/ink2321.xml"/><Relationship Id="rId50" Type="http://schemas.openxmlformats.org/officeDocument/2006/relationships/customXml" Target="../ink/ink2329.xml"/><Relationship Id="rId55" Type="http://schemas.openxmlformats.org/officeDocument/2006/relationships/image" Target="../media/image27.png"/><Relationship Id="rId76" Type="http://schemas.openxmlformats.org/officeDocument/2006/relationships/customXml" Target="../ink/ink2342.xml"/><Relationship Id="rId97" Type="http://schemas.openxmlformats.org/officeDocument/2006/relationships/image" Target="../media/image48.png"/><Relationship Id="rId104" Type="http://schemas.openxmlformats.org/officeDocument/2006/relationships/customXml" Target="../ink/ink2356.xml"/><Relationship Id="rId120" Type="http://schemas.openxmlformats.org/officeDocument/2006/relationships/customXml" Target="../ink/ink236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377.xml"/><Relationship Id="rId167" Type="http://schemas.openxmlformats.org/officeDocument/2006/relationships/image" Target="../media/image83.png"/><Relationship Id="rId188" Type="http://schemas.openxmlformats.org/officeDocument/2006/relationships/customXml" Target="../ink/ink239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2350.xml"/><Relationship Id="rId162" Type="http://schemas.openxmlformats.org/officeDocument/2006/relationships/customXml" Target="../ink/ink2385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2413.xml"/><Relationship Id="rId234" Type="http://schemas.openxmlformats.org/officeDocument/2006/relationships/customXml" Target="../ink/ink2421.xml"/><Relationship Id="rId239" Type="http://schemas.openxmlformats.org/officeDocument/2006/relationships/image" Target="../media/image47.png"/><Relationship Id="rId2" Type="http://schemas.openxmlformats.org/officeDocument/2006/relationships/customXml" Target="../ink/ink2305.xml"/><Relationship Id="rId29" Type="http://schemas.openxmlformats.org/officeDocument/2006/relationships/image" Target="../media/image14.png"/><Relationship Id="rId250" Type="http://schemas.openxmlformats.org/officeDocument/2006/relationships/customXml" Target="../ink/ink242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442.xml"/><Relationship Id="rId24" Type="http://schemas.openxmlformats.org/officeDocument/2006/relationships/customXml" Target="../ink/ink2316.xml"/><Relationship Id="rId40" Type="http://schemas.openxmlformats.org/officeDocument/2006/relationships/customXml" Target="../ink/ink2324.xml"/><Relationship Id="rId45" Type="http://schemas.openxmlformats.org/officeDocument/2006/relationships/image" Target="../media/image22.png"/><Relationship Id="rId66" Type="http://schemas.openxmlformats.org/officeDocument/2006/relationships/customXml" Target="../ink/ink2337.xml"/><Relationship Id="rId87" Type="http://schemas.openxmlformats.org/officeDocument/2006/relationships/image" Target="../media/image43.png"/><Relationship Id="rId110" Type="http://schemas.openxmlformats.org/officeDocument/2006/relationships/customXml" Target="../ink/ink235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372.xml"/><Relationship Id="rId157" Type="http://schemas.openxmlformats.org/officeDocument/2006/relationships/image" Target="../media/image78.png"/><Relationship Id="rId178" Type="http://schemas.openxmlformats.org/officeDocument/2006/relationships/customXml" Target="../ink/ink2393.xml"/><Relationship Id="rId61" Type="http://schemas.openxmlformats.org/officeDocument/2006/relationships/image" Target="../media/image30.png"/><Relationship Id="rId82" Type="http://schemas.openxmlformats.org/officeDocument/2006/relationships/customXml" Target="../ink/ink2345.xml"/><Relationship Id="rId152" Type="http://schemas.openxmlformats.org/officeDocument/2006/relationships/customXml" Target="../ink/ink2380.xml"/><Relationship Id="rId173" Type="http://schemas.openxmlformats.org/officeDocument/2006/relationships/image" Target="../media/image86.png"/><Relationship Id="rId194" Type="http://schemas.openxmlformats.org/officeDocument/2006/relationships/customXml" Target="../ink/ink2401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2408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2416.xml"/><Relationship Id="rId240" Type="http://schemas.openxmlformats.org/officeDocument/2006/relationships/customXml" Target="../ink/ink242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437.xml"/><Relationship Id="rId287" Type="http://schemas.openxmlformats.org/officeDocument/2006/relationships/image" Target="../media/image91.png"/><Relationship Id="rId14" Type="http://schemas.openxmlformats.org/officeDocument/2006/relationships/customXml" Target="../ink/ink2311.xml"/><Relationship Id="rId30" Type="http://schemas.openxmlformats.org/officeDocument/2006/relationships/customXml" Target="../ink/ink2319.xml"/><Relationship Id="rId35" Type="http://schemas.openxmlformats.org/officeDocument/2006/relationships/image" Target="../media/image17.png"/><Relationship Id="rId56" Type="http://schemas.openxmlformats.org/officeDocument/2006/relationships/customXml" Target="../ink/ink2332.xml"/><Relationship Id="rId77" Type="http://schemas.openxmlformats.org/officeDocument/2006/relationships/image" Target="../media/image38.png"/><Relationship Id="rId100" Type="http://schemas.openxmlformats.org/officeDocument/2006/relationships/customXml" Target="../ink/ink2354.xml"/><Relationship Id="rId105" Type="http://schemas.openxmlformats.org/officeDocument/2006/relationships/image" Target="../media/image52.png"/><Relationship Id="rId126" Type="http://schemas.openxmlformats.org/officeDocument/2006/relationships/customXml" Target="../ink/ink2367.xml"/><Relationship Id="rId147" Type="http://schemas.openxmlformats.org/officeDocument/2006/relationships/image" Target="../media/image2.png"/><Relationship Id="rId168" Type="http://schemas.openxmlformats.org/officeDocument/2006/relationships/customXml" Target="../ink/ink2388.xml"/><Relationship Id="rId282" Type="http://schemas.openxmlformats.org/officeDocument/2006/relationships/customXml" Target="../ink/ink2445.xml"/><Relationship Id="rId8" Type="http://schemas.openxmlformats.org/officeDocument/2006/relationships/customXml" Target="../ink/ink2308.xml"/><Relationship Id="rId51" Type="http://schemas.openxmlformats.org/officeDocument/2006/relationships/image" Target="../media/image25.png"/><Relationship Id="rId72" Type="http://schemas.openxmlformats.org/officeDocument/2006/relationships/customXml" Target="../ink/ink2340.xml"/><Relationship Id="rId93" Type="http://schemas.openxmlformats.org/officeDocument/2006/relationships/image" Target="../media/image46.png"/><Relationship Id="rId98" Type="http://schemas.openxmlformats.org/officeDocument/2006/relationships/customXml" Target="../ink/ink2353.xml"/><Relationship Id="rId121" Type="http://schemas.openxmlformats.org/officeDocument/2006/relationships/image" Target="../media/image60.png"/><Relationship Id="rId142" Type="http://schemas.openxmlformats.org/officeDocument/2006/relationships/customXml" Target="../ink/ink2375.xml"/><Relationship Id="rId163" Type="http://schemas.openxmlformats.org/officeDocument/2006/relationships/image" Target="../media/image81.png"/><Relationship Id="rId184" Type="http://schemas.openxmlformats.org/officeDocument/2006/relationships/customXml" Target="../ink/ink2396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411.xml"/><Relationship Id="rId230" Type="http://schemas.openxmlformats.org/officeDocument/2006/relationships/customXml" Target="../ink/ink2419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2432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2327.xml"/><Relationship Id="rId67" Type="http://schemas.openxmlformats.org/officeDocument/2006/relationships/image" Target="../media/image33.png"/><Relationship Id="rId116" Type="http://schemas.openxmlformats.org/officeDocument/2006/relationships/customXml" Target="../ink/ink2362.xml"/><Relationship Id="rId137" Type="http://schemas.openxmlformats.org/officeDocument/2006/relationships/image" Target="../media/image68.png"/><Relationship Id="rId158" Type="http://schemas.openxmlformats.org/officeDocument/2006/relationships/customXml" Target="../ink/ink2383.xml"/><Relationship Id="rId272" Type="http://schemas.openxmlformats.org/officeDocument/2006/relationships/customXml" Target="../ink/ink2440.xml"/><Relationship Id="rId20" Type="http://schemas.openxmlformats.org/officeDocument/2006/relationships/customXml" Target="../ink/ink2314.xml"/><Relationship Id="rId41" Type="http://schemas.openxmlformats.org/officeDocument/2006/relationships/image" Target="../media/image20.png"/><Relationship Id="rId62" Type="http://schemas.openxmlformats.org/officeDocument/2006/relationships/customXml" Target="../ink/ink2335.xml"/><Relationship Id="rId83" Type="http://schemas.openxmlformats.org/officeDocument/2006/relationships/image" Target="../media/image41.png"/><Relationship Id="rId88" Type="http://schemas.openxmlformats.org/officeDocument/2006/relationships/customXml" Target="../ink/ink2348.xml"/><Relationship Id="rId111" Type="http://schemas.openxmlformats.org/officeDocument/2006/relationships/image" Target="../media/image55.png"/><Relationship Id="rId132" Type="http://schemas.openxmlformats.org/officeDocument/2006/relationships/customXml" Target="../ink/ink2370.xml"/><Relationship Id="rId153" Type="http://schemas.openxmlformats.org/officeDocument/2006/relationships/image" Target="../media/image76.png"/><Relationship Id="rId174" Type="http://schemas.openxmlformats.org/officeDocument/2006/relationships/customXml" Target="../ink/ink2391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2399.xml"/><Relationship Id="rId204" Type="http://schemas.openxmlformats.org/officeDocument/2006/relationships/customXml" Target="../ink/ink2406.xml"/><Relationship Id="rId220" Type="http://schemas.openxmlformats.org/officeDocument/2006/relationships/customXml" Target="../ink/ink2414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2427.xml"/><Relationship Id="rId267" Type="http://schemas.openxmlformats.org/officeDocument/2006/relationships/image" Target="../media/image61.png"/><Relationship Id="rId288" Type="http://schemas.openxmlformats.org/officeDocument/2006/relationships/customXml" Target="../ink/ink2448.xml"/><Relationship Id="rId15" Type="http://schemas.openxmlformats.org/officeDocument/2006/relationships/image" Target="../media/image7.png"/><Relationship Id="rId36" Type="http://schemas.openxmlformats.org/officeDocument/2006/relationships/customXml" Target="../ink/ink2322.xml"/><Relationship Id="rId57" Type="http://schemas.openxmlformats.org/officeDocument/2006/relationships/image" Target="../media/image28.png"/><Relationship Id="rId106" Type="http://schemas.openxmlformats.org/officeDocument/2006/relationships/customXml" Target="../ink/ink2357.xml"/><Relationship Id="rId127" Type="http://schemas.openxmlformats.org/officeDocument/2006/relationships/image" Target="../media/image63.png"/><Relationship Id="rId262" Type="http://schemas.openxmlformats.org/officeDocument/2006/relationships/customXml" Target="../ink/ink2435.xml"/><Relationship Id="rId283" Type="http://schemas.openxmlformats.org/officeDocument/2006/relationships/image" Target="../media/image69.png"/><Relationship Id="rId10" Type="http://schemas.openxmlformats.org/officeDocument/2006/relationships/customXml" Target="../ink/ink2309.xml"/><Relationship Id="rId31" Type="http://schemas.openxmlformats.org/officeDocument/2006/relationships/image" Target="../media/image15.png"/><Relationship Id="rId52" Type="http://schemas.openxmlformats.org/officeDocument/2006/relationships/customXml" Target="../ink/ink2330.xml"/><Relationship Id="rId73" Type="http://schemas.openxmlformats.org/officeDocument/2006/relationships/image" Target="../media/image36.png"/><Relationship Id="rId78" Type="http://schemas.openxmlformats.org/officeDocument/2006/relationships/customXml" Target="../ink/ink2343.xml"/><Relationship Id="rId94" Type="http://schemas.openxmlformats.org/officeDocument/2006/relationships/customXml" Target="../ink/ink235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365.xml"/><Relationship Id="rId143" Type="http://schemas.openxmlformats.org/officeDocument/2006/relationships/image" Target="../media/image71.png"/><Relationship Id="rId148" Type="http://schemas.openxmlformats.org/officeDocument/2006/relationships/customXml" Target="../ink/ink2378.xml"/><Relationship Id="rId164" Type="http://schemas.openxmlformats.org/officeDocument/2006/relationships/customXml" Target="../ink/ink2386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2306.xml"/><Relationship Id="rId9" Type="http://schemas.openxmlformats.org/officeDocument/2006/relationships/image" Target="../media/image4.png"/><Relationship Id="rId180" Type="http://schemas.openxmlformats.org/officeDocument/2006/relationships/customXml" Target="../ink/ink2394.xml"/><Relationship Id="rId210" Type="http://schemas.openxmlformats.org/officeDocument/2006/relationships/customXml" Target="../ink/ink2409.xml"/><Relationship Id="rId215" Type="http://schemas.openxmlformats.org/officeDocument/2006/relationships/image" Target="../media/image35.png"/><Relationship Id="rId236" Type="http://schemas.openxmlformats.org/officeDocument/2006/relationships/customXml" Target="../ink/ink2422.xml"/><Relationship Id="rId257" Type="http://schemas.openxmlformats.org/officeDocument/2006/relationships/image" Target="../media/image56.png"/><Relationship Id="rId278" Type="http://schemas.openxmlformats.org/officeDocument/2006/relationships/customXml" Target="../ink/ink2443.xml"/><Relationship Id="rId26" Type="http://schemas.openxmlformats.org/officeDocument/2006/relationships/customXml" Target="../ink/ink2317.xml"/><Relationship Id="rId231" Type="http://schemas.openxmlformats.org/officeDocument/2006/relationships/image" Target="../media/image43.png"/><Relationship Id="rId252" Type="http://schemas.openxmlformats.org/officeDocument/2006/relationships/customXml" Target="../ink/ink2430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2338.xml"/><Relationship Id="rId89" Type="http://schemas.openxmlformats.org/officeDocument/2006/relationships/image" Target="../media/image44.png"/><Relationship Id="rId112" Type="http://schemas.openxmlformats.org/officeDocument/2006/relationships/customXml" Target="../ink/ink2360.xml"/><Relationship Id="rId133" Type="http://schemas.openxmlformats.org/officeDocument/2006/relationships/image" Target="../media/image66.png"/><Relationship Id="rId154" Type="http://schemas.openxmlformats.org/officeDocument/2006/relationships/customXml" Target="../ink/ink2381.xml"/><Relationship Id="rId175" Type="http://schemas.openxmlformats.org/officeDocument/2006/relationships/image" Target="../media/image87.png"/><Relationship Id="rId196" Type="http://schemas.openxmlformats.org/officeDocument/2006/relationships/customXml" Target="../ink/ink2402.xml"/><Relationship Id="rId200" Type="http://schemas.openxmlformats.org/officeDocument/2006/relationships/customXml" Target="../ink/ink2404.xml"/><Relationship Id="rId16" Type="http://schemas.openxmlformats.org/officeDocument/2006/relationships/customXml" Target="../ink/ink2312.xml"/><Relationship Id="rId221" Type="http://schemas.openxmlformats.org/officeDocument/2006/relationships/image" Target="../media/image38.png"/><Relationship Id="rId242" Type="http://schemas.openxmlformats.org/officeDocument/2006/relationships/customXml" Target="../ink/ink2425.xml"/><Relationship Id="rId263" Type="http://schemas.openxmlformats.org/officeDocument/2006/relationships/image" Target="../media/image59.png"/><Relationship Id="rId284" Type="http://schemas.openxmlformats.org/officeDocument/2006/relationships/customXml" Target="../ink/ink2446.xml"/><Relationship Id="rId37" Type="http://schemas.openxmlformats.org/officeDocument/2006/relationships/image" Target="../media/image18.png"/><Relationship Id="rId58" Type="http://schemas.openxmlformats.org/officeDocument/2006/relationships/customXml" Target="../ink/ink2333.xml"/><Relationship Id="rId79" Type="http://schemas.openxmlformats.org/officeDocument/2006/relationships/image" Target="../media/image39.png"/><Relationship Id="rId102" Type="http://schemas.openxmlformats.org/officeDocument/2006/relationships/customXml" Target="../ink/ink2355.xml"/><Relationship Id="rId123" Type="http://schemas.openxmlformats.org/officeDocument/2006/relationships/image" Target="../media/image61.png"/><Relationship Id="rId144" Type="http://schemas.openxmlformats.org/officeDocument/2006/relationships/customXml" Target="../ink/ink2376.xml"/><Relationship Id="rId90" Type="http://schemas.openxmlformats.org/officeDocument/2006/relationships/customXml" Target="../ink/ink2349.xml"/><Relationship Id="rId165" Type="http://schemas.openxmlformats.org/officeDocument/2006/relationships/image" Target="../media/image82.png"/><Relationship Id="rId186" Type="http://schemas.openxmlformats.org/officeDocument/2006/relationships/customXml" Target="../ink/ink2397.xml"/><Relationship Id="rId211" Type="http://schemas.openxmlformats.org/officeDocument/2006/relationships/image" Target="../media/image33.png"/><Relationship Id="rId232" Type="http://schemas.openxmlformats.org/officeDocument/2006/relationships/customXml" Target="../ink/ink2420.xml"/><Relationship Id="rId253" Type="http://schemas.openxmlformats.org/officeDocument/2006/relationships/image" Target="../media/image54.png"/><Relationship Id="rId274" Type="http://schemas.openxmlformats.org/officeDocument/2006/relationships/customXml" Target="../ink/ink2441.xml"/><Relationship Id="rId27" Type="http://schemas.openxmlformats.org/officeDocument/2006/relationships/image" Target="../media/image13.png"/><Relationship Id="rId48" Type="http://schemas.openxmlformats.org/officeDocument/2006/relationships/customXml" Target="../ink/ink2328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2371.xml"/><Relationship Id="rId80" Type="http://schemas.openxmlformats.org/officeDocument/2006/relationships/customXml" Target="../ink/ink2344.xml"/><Relationship Id="rId155" Type="http://schemas.openxmlformats.org/officeDocument/2006/relationships/image" Target="../media/image77.png"/><Relationship Id="rId176" Type="http://schemas.openxmlformats.org/officeDocument/2006/relationships/customXml" Target="../ink/ink2392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2415.xml"/><Relationship Id="rId243" Type="http://schemas.openxmlformats.org/officeDocument/2006/relationships/image" Target="../media/image49.png"/><Relationship Id="rId264" Type="http://schemas.openxmlformats.org/officeDocument/2006/relationships/customXml" Target="../ink/ink2436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2323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2366.xml"/><Relationship Id="rId70" Type="http://schemas.openxmlformats.org/officeDocument/2006/relationships/customXml" Target="../ink/ink2339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2387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10.xml"/><Relationship Id="rId233" Type="http://schemas.openxmlformats.org/officeDocument/2006/relationships/image" Target="../media/image44.png"/><Relationship Id="rId254" Type="http://schemas.openxmlformats.org/officeDocument/2006/relationships/customXml" Target="../ink/ink2431.xml"/><Relationship Id="rId28" Type="http://schemas.openxmlformats.org/officeDocument/2006/relationships/customXml" Target="../ink/ink2318.xml"/><Relationship Id="rId49" Type="http://schemas.openxmlformats.org/officeDocument/2006/relationships/image" Target="../media/image24.png"/><Relationship Id="rId114" Type="http://schemas.openxmlformats.org/officeDocument/2006/relationships/customXml" Target="../ink/ink2361.xml"/><Relationship Id="rId275" Type="http://schemas.openxmlformats.org/officeDocument/2006/relationships/image" Target="../media/image65.png"/><Relationship Id="rId60" Type="http://schemas.openxmlformats.org/officeDocument/2006/relationships/customXml" Target="../ink/ink2334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2382.xml"/><Relationship Id="rId177" Type="http://schemas.openxmlformats.org/officeDocument/2006/relationships/image" Target="../media/image88.png"/><Relationship Id="rId198" Type="http://schemas.openxmlformats.org/officeDocument/2006/relationships/customXml" Target="../ink/ink2403.xml"/><Relationship Id="rId202" Type="http://schemas.openxmlformats.org/officeDocument/2006/relationships/customXml" Target="../ink/ink2405.xml"/><Relationship Id="rId223" Type="http://schemas.openxmlformats.org/officeDocument/2006/relationships/image" Target="../media/image39.png"/><Relationship Id="rId244" Type="http://schemas.openxmlformats.org/officeDocument/2006/relationships/customXml" Target="../ink/ink2426.xml"/><Relationship Id="rId18" Type="http://schemas.openxmlformats.org/officeDocument/2006/relationships/customXml" Target="../ink/ink2313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24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469.xml"/><Relationship Id="rId63" Type="http://schemas.openxmlformats.org/officeDocument/2006/relationships/image" Target="../media/image31.png"/><Relationship Id="rId84" Type="http://schemas.openxmlformats.org/officeDocument/2006/relationships/customXml" Target="../ink/ink2490.xml"/><Relationship Id="rId138" Type="http://schemas.openxmlformats.org/officeDocument/2006/relationships/customXml" Target="../ink/ink2517.xml"/><Relationship Id="rId159" Type="http://schemas.openxmlformats.org/officeDocument/2006/relationships/image" Target="../media/image79.png"/><Relationship Id="rId170" Type="http://schemas.openxmlformats.org/officeDocument/2006/relationships/customXml" Target="../ink/ink2533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256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582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2464.xml"/><Relationship Id="rId53" Type="http://schemas.openxmlformats.org/officeDocument/2006/relationships/image" Target="../media/image26.png"/><Relationship Id="rId74" Type="http://schemas.openxmlformats.org/officeDocument/2006/relationships/customXml" Target="../ink/ink2485.xml"/><Relationship Id="rId128" Type="http://schemas.openxmlformats.org/officeDocument/2006/relationships/customXml" Target="../ink/ink251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528.xml"/><Relationship Id="rId181" Type="http://schemas.openxmlformats.org/officeDocument/2006/relationships/image" Target="../media/image18.png"/><Relationship Id="rId216" Type="http://schemas.openxmlformats.org/officeDocument/2006/relationships/customXml" Target="../ink/ink2556.xml"/><Relationship Id="rId237" Type="http://schemas.openxmlformats.org/officeDocument/2006/relationships/image" Target="../media/image46.png"/><Relationship Id="rId258" Type="http://schemas.openxmlformats.org/officeDocument/2006/relationships/customXml" Target="../ink/ink2577.xml"/><Relationship Id="rId279" Type="http://schemas.openxmlformats.org/officeDocument/2006/relationships/image" Target="../media/image67.png"/><Relationship Id="rId22" Type="http://schemas.openxmlformats.org/officeDocument/2006/relationships/customXml" Target="../ink/ink2459.xml"/><Relationship Id="rId43" Type="http://schemas.openxmlformats.org/officeDocument/2006/relationships/image" Target="../media/image21.png"/><Relationship Id="rId64" Type="http://schemas.openxmlformats.org/officeDocument/2006/relationships/customXml" Target="../ink/ink2480.xml"/><Relationship Id="rId118" Type="http://schemas.openxmlformats.org/officeDocument/2006/relationships/customXml" Target="../ink/ink2507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2523.xml"/><Relationship Id="rId171" Type="http://schemas.openxmlformats.org/officeDocument/2006/relationships/image" Target="../media/image85.png"/><Relationship Id="rId192" Type="http://schemas.openxmlformats.org/officeDocument/2006/relationships/customXml" Target="../ink/ink2544.xml"/><Relationship Id="rId206" Type="http://schemas.openxmlformats.org/officeDocument/2006/relationships/customXml" Target="../ink/ink2551.xml"/><Relationship Id="rId227" Type="http://schemas.openxmlformats.org/officeDocument/2006/relationships/image" Target="../media/image41.png"/><Relationship Id="rId248" Type="http://schemas.openxmlformats.org/officeDocument/2006/relationships/customXml" Target="../ink/ink2572.xml"/><Relationship Id="rId269" Type="http://schemas.openxmlformats.org/officeDocument/2006/relationships/image" Target="../media/image62.png"/><Relationship Id="rId12" Type="http://schemas.openxmlformats.org/officeDocument/2006/relationships/customXml" Target="../ink/ink2454.xml"/><Relationship Id="rId33" Type="http://schemas.openxmlformats.org/officeDocument/2006/relationships/image" Target="../media/image16.png"/><Relationship Id="rId108" Type="http://schemas.openxmlformats.org/officeDocument/2006/relationships/customXml" Target="../ink/ink2502.xml"/><Relationship Id="rId129" Type="http://schemas.openxmlformats.org/officeDocument/2006/relationships/image" Target="../media/image64.png"/><Relationship Id="rId280" Type="http://schemas.openxmlformats.org/officeDocument/2006/relationships/customXml" Target="../ink/ink2588.xml"/><Relationship Id="rId54" Type="http://schemas.openxmlformats.org/officeDocument/2006/relationships/customXml" Target="../ink/ink2475.xml"/><Relationship Id="rId75" Type="http://schemas.openxmlformats.org/officeDocument/2006/relationships/image" Target="../media/image37.png"/><Relationship Id="rId96" Type="http://schemas.openxmlformats.org/officeDocument/2006/relationships/customXml" Target="../ink/ink2496.xml"/><Relationship Id="rId140" Type="http://schemas.openxmlformats.org/officeDocument/2006/relationships/customXml" Target="../ink/ink2518.xml"/><Relationship Id="rId161" Type="http://schemas.openxmlformats.org/officeDocument/2006/relationships/image" Target="../media/image80.png"/><Relationship Id="rId182" Type="http://schemas.openxmlformats.org/officeDocument/2006/relationships/customXml" Target="../ink/ink2539.xml"/><Relationship Id="rId217" Type="http://schemas.openxmlformats.org/officeDocument/2006/relationships/image" Target="../media/image89.png"/><Relationship Id="rId6" Type="http://schemas.openxmlformats.org/officeDocument/2006/relationships/customXml" Target="../ink/ink2451.xml"/><Relationship Id="rId238" Type="http://schemas.openxmlformats.org/officeDocument/2006/relationships/customXml" Target="../ink/ink2567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2583.xml"/><Relationship Id="rId44" Type="http://schemas.openxmlformats.org/officeDocument/2006/relationships/customXml" Target="../ink/ink2470.xml"/><Relationship Id="rId65" Type="http://schemas.openxmlformats.org/officeDocument/2006/relationships/image" Target="../media/image32.png"/><Relationship Id="rId86" Type="http://schemas.openxmlformats.org/officeDocument/2006/relationships/customXml" Target="../ink/ink2491.xml"/><Relationship Id="rId130" Type="http://schemas.openxmlformats.org/officeDocument/2006/relationships/customXml" Target="../ink/ink2513.xml"/><Relationship Id="rId151" Type="http://schemas.openxmlformats.org/officeDocument/2006/relationships/image" Target="../media/image75.png"/><Relationship Id="rId172" Type="http://schemas.openxmlformats.org/officeDocument/2006/relationships/customXml" Target="../ink/ink2534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2562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2578.xml"/><Relationship Id="rId281" Type="http://schemas.openxmlformats.org/officeDocument/2006/relationships/image" Target="../media/image68.png"/><Relationship Id="rId34" Type="http://schemas.openxmlformats.org/officeDocument/2006/relationships/customXml" Target="../ink/ink2465.xml"/><Relationship Id="rId50" Type="http://schemas.openxmlformats.org/officeDocument/2006/relationships/customXml" Target="../ink/ink2473.xml"/><Relationship Id="rId55" Type="http://schemas.openxmlformats.org/officeDocument/2006/relationships/image" Target="../media/image27.png"/><Relationship Id="rId76" Type="http://schemas.openxmlformats.org/officeDocument/2006/relationships/customXml" Target="../ink/ink2486.xml"/><Relationship Id="rId97" Type="http://schemas.openxmlformats.org/officeDocument/2006/relationships/image" Target="../media/image48.png"/><Relationship Id="rId104" Type="http://schemas.openxmlformats.org/officeDocument/2006/relationships/customXml" Target="../ink/ink2500.xml"/><Relationship Id="rId120" Type="http://schemas.openxmlformats.org/officeDocument/2006/relationships/customXml" Target="../ink/ink250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521.xml"/><Relationship Id="rId167" Type="http://schemas.openxmlformats.org/officeDocument/2006/relationships/image" Target="../media/image83.png"/><Relationship Id="rId188" Type="http://schemas.openxmlformats.org/officeDocument/2006/relationships/customXml" Target="../ink/ink2542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2494.xml"/><Relationship Id="rId162" Type="http://schemas.openxmlformats.org/officeDocument/2006/relationships/customXml" Target="../ink/ink2529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2557.xml"/><Relationship Id="rId234" Type="http://schemas.openxmlformats.org/officeDocument/2006/relationships/customXml" Target="../ink/ink2565.xml"/><Relationship Id="rId239" Type="http://schemas.openxmlformats.org/officeDocument/2006/relationships/image" Target="../media/image47.png"/><Relationship Id="rId2" Type="http://schemas.openxmlformats.org/officeDocument/2006/relationships/customXml" Target="../ink/ink2449.xml"/><Relationship Id="rId29" Type="http://schemas.openxmlformats.org/officeDocument/2006/relationships/image" Target="../media/image14.png"/><Relationship Id="rId250" Type="http://schemas.openxmlformats.org/officeDocument/2006/relationships/customXml" Target="../ink/ink257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586.xml"/><Relationship Id="rId24" Type="http://schemas.openxmlformats.org/officeDocument/2006/relationships/customXml" Target="../ink/ink2460.xml"/><Relationship Id="rId40" Type="http://schemas.openxmlformats.org/officeDocument/2006/relationships/customXml" Target="../ink/ink2468.xml"/><Relationship Id="rId45" Type="http://schemas.openxmlformats.org/officeDocument/2006/relationships/image" Target="../media/image22.png"/><Relationship Id="rId66" Type="http://schemas.openxmlformats.org/officeDocument/2006/relationships/customXml" Target="../ink/ink2481.xml"/><Relationship Id="rId87" Type="http://schemas.openxmlformats.org/officeDocument/2006/relationships/image" Target="../media/image43.png"/><Relationship Id="rId110" Type="http://schemas.openxmlformats.org/officeDocument/2006/relationships/customXml" Target="../ink/ink250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516.xml"/><Relationship Id="rId157" Type="http://schemas.openxmlformats.org/officeDocument/2006/relationships/image" Target="../media/image78.png"/><Relationship Id="rId178" Type="http://schemas.openxmlformats.org/officeDocument/2006/relationships/customXml" Target="../ink/ink2537.xml"/><Relationship Id="rId61" Type="http://schemas.openxmlformats.org/officeDocument/2006/relationships/image" Target="../media/image30.png"/><Relationship Id="rId82" Type="http://schemas.openxmlformats.org/officeDocument/2006/relationships/customXml" Target="../ink/ink2489.xml"/><Relationship Id="rId152" Type="http://schemas.openxmlformats.org/officeDocument/2006/relationships/customXml" Target="../ink/ink2524.xml"/><Relationship Id="rId173" Type="http://schemas.openxmlformats.org/officeDocument/2006/relationships/image" Target="../media/image86.png"/><Relationship Id="rId194" Type="http://schemas.openxmlformats.org/officeDocument/2006/relationships/customXml" Target="../ink/ink2545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2552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2560.xml"/><Relationship Id="rId240" Type="http://schemas.openxmlformats.org/officeDocument/2006/relationships/customXml" Target="../ink/ink256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581.xml"/><Relationship Id="rId287" Type="http://schemas.openxmlformats.org/officeDocument/2006/relationships/image" Target="../media/image91.png"/><Relationship Id="rId14" Type="http://schemas.openxmlformats.org/officeDocument/2006/relationships/customXml" Target="../ink/ink2455.xml"/><Relationship Id="rId30" Type="http://schemas.openxmlformats.org/officeDocument/2006/relationships/customXml" Target="../ink/ink2463.xml"/><Relationship Id="rId35" Type="http://schemas.openxmlformats.org/officeDocument/2006/relationships/image" Target="../media/image17.png"/><Relationship Id="rId56" Type="http://schemas.openxmlformats.org/officeDocument/2006/relationships/customXml" Target="../ink/ink2476.xml"/><Relationship Id="rId77" Type="http://schemas.openxmlformats.org/officeDocument/2006/relationships/image" Target="../media/image38.png"/><Relationship Id="rId100" Type="http://schemas.openxmlformats.org/officeDocument/2006/relationships/customXml" Target="../ink/ink2498.xml"/><Relationship Id="rId105" Type="http://schemas.openxmlformats.org/officeDocument/2006/relationships/image" Target="../media/image52.png"/><Relationship Id="rId126" Type="http://schemas.openxmlformats.org/officeDocument/2006/relationships/customXml" Target="../ink/ink2511.xml"/><Relationship Id="rId147" Type="http://schemas.openxmlformats.org/officeDocument/2006/relationships/image" Target="../media/image2.png"/><Relationship Id="rId168" Type="http://schemas.openxmlformats.org/officeDocument/2006/relationships/customXml" Target="../ink/ink2532.xml"/><Relationship Id="rId282" Type="http://schemas.openxmlformats.org/officeDocument/2006/relationships/customXml" Target="../ink/ink2589.xml"/><Relationship Id="rId8" Type="http://schemas.openxmlformats.org/officeDocument/2006/relationships/customXml" Target="../ink/ink2452.xml"/><Relationship Id="rId51" Type="http://schemas.openxmlformats.org/officeDocument/2006/relationships/image" Target="../media/image25.png"/><Relationship Id="rId72" Type="http://schemas.openxmlformats.org/officeDocument/2006/relationships/customXml" Target="../ink/ink2484.xml"/><Relationship Id="rId93" Type="http://schemas.openxmlformats.org/officeDocument/2006/relationships/image" Target="../media/image46.png"/><Relationship Id="rId98" Type="http://schemas.openxmlformats.org/officeDocument/2006/relationships/customXml" Target="../ink/ink2497.xml"/><Relationship Id="rId121" Type="http://schemas.openxmlformats.org/officeDocument/2006/relationships/image" Target="../media/image60.png"/><Relationship Id="rId142" Type="http://schemas.openxmlformats.org/officeDocument/2006/relationships/customXml" Target="../ink/ink2519.xml"/><Relationship Id="rId163" Type="http://schemas.openxmlformats.org/officeDocument/2006/relationships/image" Target="../media/image81.png"/><Relationship Id="rId184" Type="http://schemas.openxmlformats.org/officeDocument/2006/relationships/customXml" Target="../ink/ink2540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555.xml"/><Relationship Id="rId230" Type="http://schemas.openxmlformats.org/officeDocument/2006/relationships/customXml" Target="../ink/ink2563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2576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2471.xml"/><Relationship Id="rId67" Type="http://schemas.openxmlformats.org/officeDocument/2006/relationships/image" Target="../media/image33.png"/><Relationship Id="rId116" Type="http://schemas.openxmlformats.org/officeDocument/2006/relationships/customXml" Target="../ink/ink2506.xml"/><Relationship Id="rId137" Type="http://schemas.openxmlformats.org/officeDocument/2006/relationships/image" Target="../media/image68.png"/><Relationship Id="rId158" Type="http://schemas.openxmlformats.org/officeDocument/2006/relationships/customXml" Target="../ink/ink2527.xml"/><Relationship Id="rId272" Type="http://schemas.openxmlformats.org/officeDocument/2006/relationships/customXml" Target="../ink/ink2584.xml"/><Relationship Id="rId20" Type="http://schemas.openxmlformats.org/officeDocument/2006/relationships/customXml" Target="../ink/ink2458.xml"/><Relationship Id="rId41" Type="http://schemas.openxmlformats.org/officeDocument/2006/relationships/image" Target="../media/image20.png"/><Relationship Id="rId62" Type="http://schemas.openxmlformats.org/officeDocument/2006/relationships/customXml" Target="../ink/ink2479.xml"/><Relationship Id="rId83" Type="http://schemas.openxmlformats.org/officeDocument/2006/relationships/image" Target="../media/image41.png"/><Relationship Id="rId88" Type="http://schemas.openxmlformats.org/officeDocument/2006/relationships/customXml" Target="../ink/ink2492.xml"/><Relationship Id="rId111" Type="http://schemas.openxmlformats.org/officeDocument/2006/relationships/image" Target="../media/image55.png"/><Relationship Id="rId132" Type="http://schemas.openxmlformats.org/officeDocument/2006/relationships/customXml" Target="../ink/ink2514.xml"/><Relationship Id="rId153" Type="http://schemas.openxmlformats.org/officeDocument/2006/relationships/image" Target="../media/image76.png"/><Relationship Id="rId174" Type="http://schemas.openxmlformats.org/officeDocument/2006/relationships/customXml" Target="../ink/ink2535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2543.xml"/><Relationship Id="rId204" Type="http://schemas.openxmlformats.org/officeDocument/2006/relationships/customXml" Target="../ink/ink2550.xml"/><Relationship Id="rId220" Type="http://schemas.openxmlformats.org/officeDocument/2006/relationships/customXml" Target="../ink/ink2558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2571.xml"/><Relationship Id="rId267" Type="http://schemas.openxmlformats.org/officeDocument/2006/relationships/image" Target="../media/image61.png"/><Relationship Id="rId288" Type="http://schemas.openxmlformats.org/officeDocument/2006/relationships/customXml" Target="../ink/ink2592.xml"/><Relationship Id="rId15" Type="http://schemas.openxmlformats.org/officeDocument/2006/relationships/image" Target="../media/image7.png"/><Relationship Id="rId36" Type="http://schemas.openxmlformats.org/officeDocument/2006/relationships/customXml" Target="../ink/ink2466.xml"/><Relationship Id="rId57" Type="http://schemas.openxmlformats.org/officeDocument/2006/relationships/image" Target="../media/image28.png"/><Relationship Id="rId106" Type="http://schemas.openxmlformats.org/officeDocument/2006/relationships/customXml" Target="../ink/ink2501.xml"/><Relationship Id="rId127" Type="http://schemas.openxmlformats.org/officeDocument/2006/relationships/image" Target="../media/image63.png"/><Relationship Id="rId262" Type="http://schemas.openxmlformats.org/officeDocument/2006/relationships/customXml" Target="../ink/ink2579.xml"/><Relationship Id="rId283" Type="http://schemas.openxmlformats.org/officeDocument/2006/relationships/image" Target="../media/image69.png"/><Relationship Id="rId10" Type="http://schemas.openxmlformats.org/officeDocument/2006/relationships/customXml" Target="../ink/ink2453.xml"/><Relationship Id="rId31" Type="http://schemas.openxmlformats.org/officeDocument/2006/relationships/image" Target="../media/image15.png"/><Relationship Id="rId52" Type="http://schemas.openxmlformats.org/officeDocument/2006/relationships/customXml" Target="../ink/ink2474.xml"/><Relationship Id="rId73" Type="http://schemas.openxmlformats.org/officeDocument/2006/relationships/image" Target="../media/image36.png"/><Relationship Id="rId78" Type="http://schemas.openxmlformats.org/officeDocument/2006/relationships/customXml" Target="../ink/ink2487.xml"/><Relationship Id="rId94" Type="http://schemas.openxmlformats.org/officeDocument/2006/relationships/customXml" Target="../ink/ink249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509.xml"/><Relationship Id="rId143" Type="http://schemas.openxmlformats.org/officeDocument/2006/relationships/image" Target="../media/image71.png"/><Relationship Id="rId148" Type="http://schemas.openxmlformats.org/officeDocument/2006/relationships/customXml" Target="../ink/ink2522.xml"/><Relationship Id="rId164" Type="http://schemas.openxmlformats.org/officeDocument/2006/relationships/customXml" Target="../ink/ink2530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2450.xml"/><Relationship Id="rId9" Type="http://schemas.openxmlformats.org/officeDocument/2006/relationships/image" Target="../media/image4.png"/><Relationship Id="rId180" Type="http://schemas.openxmlformats.org/officeDocument/2006/relationships/customXml" Target="../ink/ink2538.xml"/><Relationship Id="rId210" Type="http://schemas.openxmlformats.org/officeDocument/2006/relationships/customXml" Target="../ink/ink2553.xml"/><Relationship Id="rId215" Type="http://schemas.openxmlformats.org/officeDocument/2006/relationships/image" Target="../media/image35.png"/><Relationship Id="rId236" Type="http://schemas.openxmlformats.org/officeDocument/2006/relationships/customXml" Target="../ink/ink2566.xml"/><Relationship Id="rId257" Type="http://schemas.openxmlformats.org/officeDocument/2006/relationships/image" Target="../media/image56.png"/><Relationship Id="rId278" Type="http://schemas.openxmlformats.org/officeDocument/2006/relationships/customXml" Target="../ink/ink2587.xml"/><Relationship Id="rId26" Type="http://schemas.openxmlformats.org/officeDocument/2006/relationships/customXml" Target="../ink/ink2461.xml"/><Relationship Id="rId231" Type="http://schemas.openxmlformats.org/officeDocument/2006/relationships/image" Target="../media/image43.png"/><Relationship Id="rId252" Type="http://schemas.openxmlformats.org/officeDocument/2006/relationships/customXml" Target="../ink/ink2574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2482.xml"/><Relationship Id="rId89" Type="http://schemas.openxmlformats.org/officeDocument/2006/relationships/image" Target="../media/image44.png"/><Relationship Id="rId112" Type="http://schemas.openxmlformats.org/officeDocument/2006/relationships/customXml" Target="../ink/ink2504.xml"/><Relationship Id="rId133" Type="http://schemas.openxmlformats.org/officeDocument/2006/relationships/image" Target="../media/image66.png"/><Relationship Id="rId154" Type="http://schemas.openxmlformats.org/officeDocument/2006/relationships/customXml" Target="../ink/ink2525.xml"/><Relationship Id="rId175" Type="http://schemas.openxmlformats.org/officeDocument/2006/relationships/image" Target="../media/image87.png"/><Relationship Id="rId196" Type="http://schemas.openxmlformats.org/officeDocument/2006/relationships/customXml" Target="../ink/ink2546.xml"/><Relationship Id="rId200" Type="http://schemas.openxmlformats.org/officeDocument/2006/relationships/customXml" Target="../ink/ink2548.xml"/><Relationship Id="rId16" Type="http://schemas.openxmlformats.org/officeDocument/2006/relationships/customXml" Target="../ink/ink2456.xml"/><Relationship Id="rId221" Type="http://schemas.openxmlformats.org/officeDocument/2006/relationships/image" Target="../media/image38.png"/><Relationship Id="rId242" Type="http://schemas.openxmlformats.org/officeDocument/2006/relationships/customXml" Target="../ink/ink2569.xml"/><Relationship Id="rId263" Type="http://schemas.openxmlformats.org/officeDocument/2006/relationships/image" Target="../media/image59.png"/><Relationship Id="rId284" Type="http://schemas.openxmlformats.org/officeDocument/2006/relationships/customXml" Target="../ink/ink2590.xml"/><Relationship Id="rId37" Type="http://schemas.openxmlformats.org/officeDocument/2006/relationships/image" Target="../media/image18.png"/><Relationship Id="rId58" Type="http://schemas.openxmlformats.org/officeDocument/2006/relationships/customXml" Target="../ink/ink2477.xml"/><Relationship Id="rId79" Type="http://schemas.openxmlformats.org/officeDocument/2006/relationships/image" Target="../media/image39.png"/><Relationship Id="rId102" Type="http://schemas.openxmlformats.org/officeDocument/2006/relationships/customXml" Target="../ink/ink2499.xml"/><Relationship Id="rId123" Type="http://schemas.openxmlformats.org/officeDocument/2006/relationships/image" Target="../media/image61.png"/><Relationship Id="rId144" Type="http://schemas.openxmlformats.org/officeDocument/2006/relationships/customXml" Target="../ink/ink2520.xml"/><Relationship Id="rId90" Type="http://schemas.openxmlformats.org/officeDocument/2006/relationships/customXml" Target="../ink/ink2493.xml"/><Relationship Id="rId165" Type="http://schemas.openxmlformats.org/officeDocument/2006/relationships/image" Target="../media/image82.png"/><Relationship Id="rId186" Type="http://schemas.openxmlformats.org/officeDocument/2006/relationships/customXml" Target="../ink/ink2541.xml"/><Relationship Id="rId211" Type="http://schemas.openxmlformats.org/officeDocument/2006/relationships/image" Target="../media/image33.png"/><Relationship Id="rId232" Type="http://schemas.openxmlformats.org/officeDocument/2006/relationships/customXml" Target="../ink/ink2564.xml"/><Relationship Id="rId253" Type="http://schemas.openxmlformats.org/officeDocument/2006/relationships/image" Target="../media/image54.png"/><Relationship Id="rId274" Type="http://schemas.openxmlformats.org/officeDocument/2006/relationships/customXml" Target="../ink/ink2585.xml"/><Relationship Id="rId27" Type="http://schemas.openxmlformats.org/officeDocument/2006/relationships/image" Target="../media/image13.png"/><Relationship Id="rId48" Type="http://schemas.openxmlformats.org/officeDocument/2006/relationships/customXml" Target="../ink/ink247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2515.xml"/><Relationship Id="rId80" Type="http://schemas.openxmlformats.org/officeDocument/2006/relationships/customXml" Target="../ink/ink2488.xml"/><Relationship Id="rId155" Type="http://schemas.openxmlformats.org/officeDocument/2006/relationships/image" Target="../media/image77.png"/><Relationship Id="rId176" Type="http://schemas.openxmlformats.org/officeDocument/2006/relationships/customXml" Target="../ink/ink2536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2559.xml"/><Relationship Id="rId243" Type="http://schemas.openxmlformats.org/officeDocument/2006/relationships/image" Target="../media/image49.png"/><Relationship Id="rId264" Type="http://schemas.openxmlformats.org/officeDocument/2006/relationships/customXml" Target="../ink/ink2580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2467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2510.xml"/><Relationship Id="rId70" Type="http://schemas.openxmlformats.org/officeDocument/2006/relationships/customXml" Target="../ink/ink2483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2531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54.xml"/><Relationship Id="rId233" Type="http://schemas.openxmlformats.org/officeDocument/2006/relationships/image" Target="../media/image44.png"/><Relationship Id="rId254" Type="http://schemas.openxmlformats.org/officeDocument/2006/relationships/customXml" Target="../ink/ink2575.xml"/><Relationship Id="rId28" Type="http://schemas.openxmlformats.org/officeDocument/2006/relationships/customXml" Target="../ink/ink2462.xml"/><Relationship Id="rId49" Type="http://schemas.openxmlformats.org/officeDocument/2006/relationships/image" Target="../media/image24.png"/><Relationship Id="rId114" Type="http://schemas.openxmlformats.org/officeDocument/2006/relationships/customXml" Target="../ink/ink2505.xml"/><Relationship Id="rId275" Type="http://schemas.openxmlformats.org/officeDocument/2006/relationships/image" Target="../media/image65.png"/><Relationship Id="rId60" Type="http://schemas.openxmlformats.org/officeDocument/2006/relationships/customXml" Target="../ink/ink2478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2526.xml"/><Relationship Id="rId177" Type="http://schemas.openxmlformats.org/officeDocument/2006/relationships/image" Target="../media/image88.png"/><Relationship Id="rId198" Type="http://schemas.openxmlformats.org/officeDocument/2006/relationships/customXml" Target="../ink/ink2547.xml"/><Relationship Id="rId202" Type="http://schemas.openxmlformats.org/officeDocument/2006/relationships/customXml" Target="../ink/ink2549.xml"/><Relationship Id="rId223" Type="http://schemas.openxmlformats.org/officeDocument/2006/relationships/image" Target="../media/image39.png"/><Relationship Id="rId244" Type="http://schemas.openxmlformats.org/officeDocument/2006/relationships/customXml" Target="../ink/ink2570.xml"/><Relationship Id="rId18" Type="http://schemas.openxmlformats.org/officeDocument/2006/relationships/customXml" Target="../ink/ink2457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259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613.xml"/><Relationship Id="rId63" Type="http://schemas.openxmlformats.org/officeDocument/2006/relationships/image" Target="../media/image31.png"/><Relationship Id="rId84" Type="http://schemas.openxmlformats.org/officeDocument/2006/relationships/customXml" Target="../ink/ink2634.xml"/><Relationship Id="rId138" Type="http://schemas.openxmlformats.org/officeDocument/2006/relationships/customXml" Target="../ink/ink2661.xml"/><Relationship Id="rId159" Type="http://schemas.openxmlformats.org/officeDocument/2006/relationships/image" Target="../media/image79.png"/><Relationship Id="rId170" Type="http://schemas.openxmlformats.org/officeDocument/2006/relationships/customXml" Target="../ink/ink2677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270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726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2608.xml"/><Relationship Id="rId53" Type="http://schemas.openxmlformats.org/officeDocument/2006/relationships/image" Target="../media/image26.png"/><Relationship Id="rId74" Type="http://schemas.openxmlformats.org/officeDocument/2006/relationships/customXml" Target="../ink/ink2629.xml"/><Relationship Id="rId128" Type="http://schemas.openxmlformats.org/officeDocument/2006/relationships/customXml" Target="../ink/ink265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672.xml"/><Relationship Id="rId181" Type="http://schemas.openxmlformats.org/officeDocument/2006/relationships/image" Target="../media/image18.png"/><Relationship Id="rId216" Type="http://schemas.openxmlformats.org/officeDocument/2006/relationships/customXml" Target="../ink/ink2700.xml"/><Relationship Id="rId237" Type="http://schemas.openxmlformats.org/officeDocument/2006/relationships/image" Target="../media/image46.png"/><Relationship Id="rId258" Type="http://schemas.openxmlformats.org/officeDocument/2006/relationships/customXml" Target="../ink/ink2721.xml"/><Relationship Id="rId279" Type="http://schemas.openxmlformats.org/officeDocument/2006/relationships/image" Target="../media/image67.png"/><Relationship Id="rId22" Type="http://schemas.openxmlformats.org/officeDocument/2006/relationships/customXml" Target="../ink/ink2603.xml"/><Relationship Id="rId43" Type="http://schemas.openxmlformats.org/officeDocument/2006/relationships/image" Target="../media/image21.png"/><Relationship Id="rId64" Type="http://schemas.openxmlformats.org/officeDocument/2006/relationships/customXml" Target="../ink/ink2624.xml"/><Relationship Id="rId118" Type="http://schemas.openxmlformats.org/officeDocument/2006/relationships/customXml" Target="../ink/ink2651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2667.xml"/><Relationship Id="rId171" Type="http://schemas.openxmlformats.org/officeDocument/2006/relationships/image" Target="../media/image85.png"/><Relationship Id="rId192" Type="http://schemas.openxmlformats.org/officeDocument/2006/relationships/customXml" Target="../ink/ink2688.xml"/><Relationship Id="rId206" Type="http://schemas.openxmlformats.org/officeDocument/2006/relationships/customXml" Target="../ink/ink2695.xml"/><Relationship Id="rId227" Type="http://schemas.openxmlformats.org/officeDocument/2006/relationships/image" Target="../media/image41.png"/><Relationship Id="rId248" Type="http://schemas.openxmlformats.org/officeDocument/2006/relationships/customXml" Target="../ink/ink2716.xml"/><Relationship Id="rId269" Type="http://schemas.openxmlformats.org/officeDocument/2006/relationships/image" Target="../media/image62.png"/><Relationship Id="rId12" Type="http://schemas.openxmlformats.org/officeDocument/2006/relationships/customXml" Target="../ink/ink2598.xml"/><Relationship Id="rId33" Type="http://schemas.openxmlformats.org/officeDocument/2006/relationships/image" Target="../media/image16.png"/><Relationship Id="rId108" Type="http://schemas.openxmlformats.org/officeDocument/2006/relationships/customXml" Target="../ink/ink2646.xml"/><Relationship Id="rId129" Type="http://schemas.openxmlformats.org/officeDocument/2006/relationships/image" Target="../media/image64.png"/><Relationship Id="rId280" Type="http://schemas.openxmlformats.org/officeDocument/2006/relationships/customXml" Target="../ink/ink2732.xml"/><Relationship Id="rId54" Type="http://schemas.openxmlformats.org/officeDocument/2006/relationships/customXml" Target="../ink/ink2619.xml"/><Relationship Id="rId75" Type="http://schemas.openxmlformats.org/officeDocument/2006/relationships/image" Target="../media/image37.png"/><Relationship Id="rId96" Type="http://schemas.openxmlformats.org/officeDocument/2006/relationships/customXml" Target="../ink/ink2640.xml"/><Relationship Id="rId140" Type="http://schemas.openxmlformats.org/officeDocument/2006/relationships/customXml" Target="../ink/ink2662.xml"/><Relationship Id="rId161" Type="http://schemas.openxmlformats.org/officeDocument/2006/relationships/image" Target="../media/image80.png"/><Relationship Id="rId182" Type="http://schemas.openxmlformats.org/officeDocument/2006/relationships/customXml" Target="../ink/ink2683.xml"/><Relationship Id="rId217" Type="http://schemas.openxmlformats.org/officeDocument/2006/relationships/image" Target="../media/image89.png"/><Relationship Id="rId6" Type="http://schemas.openxmlformats.org/officeDocument/2006/relationships/customXml" Target="../ink/ink2595.xml"/><Relationship Id="rId238" Type="http://schemas.openxmlformats.org/officeDocument/2006/relationships/customXml" Target="../ink/ink2711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2727.xml"/><Relationship Id="rId44" Type="http://schemas.openxmlformats.org/officeDocument/2006/relationships/customXml" Target="../ink/ink2614.xml"/><Relationship Id="rId65" Type="http://schemas.openxmlformats.org/officeDocument/2006/relationships/image" Target="../media/image32.png"/><Relationship Id="rId86" Type="http://schemas.openxmlformats.org/officeDocument/2006/relationships/customXml" Target="../ink/ink2635.xml"/><Relationship Id="rId130" Type="http://schemas.openxmlformats.org/officeDocument/2006/relationships/customXml" Target="../ink/ink2657.xml"/><Relationship Id="rId151" Type="http://schemas.openxmlformats.org/officeDocument/2006/relationships/image" Target="../media/image75.png"/><Relationship Id="rId172" Type="http://schemas.openxmlformats.org/officeDocument/2006/relationships/customXml" Target="../ink/ink2678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2706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2722.xml"/><Relationship Id="rId281" Type="http://schemas.openxmlformats.org/officeDocument/2006/relationships/image" Target="../media/image68.png"/><Relationship Id="rId34" Type="http://schemas.openxmlformats.org/officeDocument/2006/relationships/customXml" Target="../ink/ink2609.xml"/><Relationship Id="rId50" Type="http://schemas.openxmlformats.org/officeDocument/2006/relationships/customXml" Target="../ink/ink2617.xml"/><Relationship Id="rId55" Type="http://schemas.openxmlformats.org/officeDocument/2006/relationships/image" Target="../media/image27.png"/><Relationship Id="rId76" Type="http://schemas.openxmlformats.org/officeDocument/2006/relationships/customXml" Target="../ink/ink2630.xml"/><Relationship Id="rId97" Type="http://schemas.openxmlformats.org/officeDocument/2006/relationships/image" Target="../media/image48.png"/><Relationship Id="rId104" Type="http://schemas.openxmlformats.org/officeDocument/2006/relationships/customXml" Target="../ink/ink2644.xml"/><Relationship Id="rId120" Type="http://schemas.openxmlformats.org/officeDocument/2006/relationships/customXml" Target="../ink/ink265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665.xml"/><Relationship Id="rId167" Type="http://schemas.openxmlformats.org/officeDocument/2006/relationships/image" Target="../media/image83.png"/><Relationship Id="rId188" Type="http://schemas.openxmlformats.org/officeDocument/2006/relationships/customXml" Target="../ink/ink2686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2638.xml"/><Relationship Id="rId162" Type="http://schemas.openxmlformats.org/officeDocument/2006/relationships/customXml" Target="../ink/ink2673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2701.xml"/><Relationship Id="rId234" Type="http://schemas.openxmlformats.org/officeDocument/2006/relationships/customXml" Target="../ink/ink2709.xml"/><Relationship Id="rId239" Type="http://schemas.openxmlformats.org/officeDocument/2006/relationships/image" Target="../media/image47.png"/><Relationship Id="rId2" Type="http://schemas.openxmlformats.org/officeDocument/2006/relationships/customXml" Target="../ink/ink2593.xml"/><Relationship Id="rId29" Type="http://schemas.openxmlformats.org/officeDocument/2006/relationships/image" Target="../media/image14.png"/><Relationship Id="rId250" Type="http://schemas.openxmlformats.org/officeDocument/2006/relationships/customXml" Target="../ink/ink271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730.xml"/><Relationship Id="rId24" Type="http://schemas.openxmlformats.org/officeDocument/2006/relationships/customXml" Target="../ink/ink2604.xml"/><Relationship Id="rId40" Type="http://schemas.openxmlformats.org/officeDocument/2006/relationships/customXml" Target="../ink/ink2612.xml"/><Relationship Id="rId45" Type="http://schemas.openxmlformats.org/officeDocument/2006/relationships/image" Target="../media/image22.png"/><Relationship Id="rId66" Type="http://schemas.openxmlformats.org/officeDocument/2006/relationships/customXml" Target="../ink/ink2625.xml"/><Relationship Id="rId87" Type="http://schemas.openxmlformats.org/officeDocument/2006/relationships/image" Target="../media/image43.png"/><Relationship Id="rId110" Type="http://schemas.openxmlformats.org/officeDocument/2006/relationships/customXml" Target="../ink/ink264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660.xml"/><Relationship Id="rId157" Type="http://schemas.openxmlformats.org/officeDocument/2006/relationships/image" Target="../media/image78.png"/><Relationship Id="rId178" Type="http://schemas.openxmlformats.org/officeDocument/2006/relationships/customXml" Target="../ink/ink2681.xml"/><Relationship Id="rId61" Type="http://schemas.openxmlformats.org/officeDocument/2006/relationships/image" Target="../media/image30.png"/><Relationship Id="rId82" Type="http://schemas.openxmlformats.org/officeDocument/2006/relationships/customXml" Target="../ink/ink2633.xml"/><Relationship Id="rId152" Type="http://schemas.openxmlformats.org/officeDocument/2006/relationships/customXml" Target="../ink/ink2668.xml"/><Relationship Id="rId173" Type="http://schemas.openxmlformats.org/officeDocument/2006/relationships/image" Target="../media/image86.png"/><Relationship Id="rId194" Type="http://schemas.openxmlformats.org/officeDocument/2006/relationships/customXml" Target="../ink/ink2689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2696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2704.xml"/><Relationship Id="rId240" Type="http://schemas.openxmlformats.org/officeDocument/2006/relationships/customXml" Target="../ink/ink271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725.xml"/><Relationship Id="rId287" Type="http://schemas.openxmlformats.org/officeDocument/2006/relationships/image" Target="../media/image91.png"/><Relationship Id="rId14" Type="http://schemas.openxmlformats.org/officeDocument/2006/relationships/customXml" Target="../ink/ink2599.xml"/><Relationship Id="rId30" Type="http://schemas.openxmlformats.org/officeDocument/2006/relationships/customXml" Target="../ink/ink2607.xml"/><Relationship Id="rId35" Type="http://schemas.openxmlformats.org/officeDocument/2006/relationships/image" Target="../media/image17.png"/><Relationship Id="rId56" Type="http://schemas.openxmlformats.org/officeDocument/2006/relationships/customXml" Target="../ink/ink2620.xml"/><Relationship Id="rId77" Type="http://schemas.openxmlformats.org/officeDocument/2006/relationships/image" Target="../media/image38.png"/><Relationship Id="rId100" Type="http://schemas.openxmlformats.org/officeDocument/2006/relationships/customXml" Target="../ink/ink2642.xml"/><Relationship Id="rId105" Type="http://schemas.openxmlformats.org/officeDocument/2006/relationships/image" Target="../media/image52.png"/><Relationship Id="rId126" Type="http://schemas.openxmlformats.org/officeDocument/2006/relationships/customXml" Target="../ink/ink2655.xml"/><Relationship Id="rId147" Type="http://schemas.openxmlformats.org/officeDocument/2006/relationships/image" Target="../media/image2.png"/><Relationship Id="rId168" Type="http://schemas.openxmlformats.org/officeDocument/2006/relationships/customXml" Target="../ink/ink2676.xml"/><Relationship Id="rId282" Type="http://schemas.openxmlformats.org/officeDocument/2006/relationships/customXml" Target="../ink/ink2733.xml"/><Relationship Id="rId8" Type="http://schemas.openxmlformats.org/officeDocument/2006/relationships/customXml" Target="../ink/ink2596.xml"/><Relationship Id="rId51" Type="http://schemas.openxmlformats.org/officeDocument/2006/relationships/image" Target="../media/image25.png"/><Relationship Id="rId72" Type="http://schemas.openxmlformats.org/officeDocument/2006/relationships/customXml" Target="../ink/ink2628.xml"/><Relationship Id="rId93" Type="http://schemas.openxmlformats.org/officeDocument/2006/relationships/image" Target="../media/image46.png"/><Relationship Id="rId98" Type="http://schemas.openxmlformats.org/officeDocument/2006/relationships/customXml" Target="../ink/ink2641.xml"/><Relationship Id="rId121" Type="http://schemas.openxmlformats.org/officeDocument/2006/relationships/image" Target="../media/image60.png"/><Relationship Id="rId142" Type="http://schemas.openxmlformats.org/officeDocument/2006/relationships/customXml" Target="../ink/ink2663.xml"/><Relationship Id="rId163" Type="http://schemas.openxmlformats.org/officeDocument/2006/relationships/image" Target="../media/image81.png"/><Relationship Id="rId184" Type="http://schemas.openxmlformats.org/officeDocument/2006/relationships/customXml" Target="../ink/ink2684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699.xml"/><Relationship Id="rId230" Type="http://schemas.openxmlformats.org/officeDocument/2006/relationships/customXml" Target="../ink/ink2707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2720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2615.xml"/><Relationship Id="rId67" Type="http://schemas.openxmlformats.org/officeDocument/2006/relationships/image" Target="../media/image33.png"/><Relationship Id="rId116" Type="http://schemas.openxmlformats.org/officeDocument/2006/relationships/customXml" Target="../ink/ink2650.xml"/><Relationship Id="rId137" Type="http://schemas.openxmlformats.org/officeDocument/2006/relationships/image" Target="../media/image68.png"/><Relationship Id="rId158" Type="http://schemas.openxmlformats.org/officeDocument/2006/relationships/customXml" Target="../ink/ink2671.xml"/><Relationship Id="rId272" Type="http://schemas.openxmlformats.org/officeDocument/2006/relationships/customXml" Target="../ink/ink2728.xml"/><Relationship Id="rId20" Type="http://schemas.openxmlformats.org/officeDocument/2006/relationships/customXml" Target="../ink/ink2602.xml"/><Relationship Id="rId41" Type="http://schemas.openxmlformats.org/officeDocument/2006/relationships/image" Target="../media/image20.png"/><Relationship Id="rId62" Type="http://schemas.openxmlformats.org/officeDocument/2006/relationships/customXml" Target="../ink/ink2623.xml"/><Relationship Id="rId83" Type="http://schemas.openxmlformats.org/officeDocument/2006/relationships/image" Target="../media/image41.png"/><Relationship Id="rId88" Type="http://schemas.openxmlformats.org/officeDocument/2006/relationships/customXml" Target="../ink/ink2636.xml"/><Relationship Id="rId111" Type="http://schemas.openxmlformats.org/officeDocument/2006/relationships/image" Target="../media/image55.png"/><Relationship Id="rId132" Type="http://schemas.openxmlformats.org/officeDocument/2006/relationships/customXml" Target="../ink/ink2658.xml"/><Relationship Id="rId153" Type="http://schemas.openxmlformats.org/officeDocument/2006/relationships/image" Target="../media/image76.png"/><Relationship Id="rId174" Type="http://schemas.openxmlformats.org/officeDocument/2006/relationships/customXml" Target="../ink/ink2679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2687.xml"/><Relationship Id="rId204" Type="http://schemas.openxmlformats.org/officeDocument/2006/relationships/customXml" Target="../ink/ink2694.xml"/><Relationship Id="rId220" Type="http://schemas.openxmlformats.org/officeDocument/2006/relationships/customXml" Target="../ink/ink2702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2715.xml"/><Relationship Id="rId267" Type="http://schemas.openxmlformats.org/officeDocument/2006/relationships/image" Target="../media/image61.png"/><Relationship Id="rId288" Type="http://schemas.openxmlformats.org/officeDocument/2006/relationships/customXml" Target="../ink/ink2736.xml"/><Relationship Id="rId15" Type="http://schemas.openxmlformats.org/officeDocument/2006/relationships/image" Target="../media/image7.png"/><Relationship Id="rId36" Type="http://schemas.openxmlformats.org/officeDocument/2006/relationships/customXml" Target="../ink/ink2610.xml"/><Relationship Id="rId57" Type="http://schemas.openxmlformats.org/officeDocument/2006/relationships/image" Target="../media/image28.png"/><Relationship Id="rId106" Type="http://schemas.openxmlformats.org/officeDocument/2006/relationships/customXml" Target="../ink/ink2645.xml"/><Relationship Id="rId127" Type="http://schemas.openxmlformats.org/officeDocument/2006/relationships/image" Target="../media/image63.png"/><Relationship Id="rId262" Type="http://schemas.openxmlformats.org/officeDocument/2006/relationships/customXml" Target="../ink/ink2723.xml"/><Relationship Id="rId283" Type="http://schemas.openxmlformats.org/officeDocument/2006/relationships/image" Target="../media/image69.png"/><Relationship Id="rId10" Type="http://schemas.openxmlformats.org/officeDocument/2006/relationships/customXml" Target="../ink/ink2597.xml"/><Relationship Id="rId31" Type="http://schemas.openxmlformats.org/officeDocument/2006/relationships/image" Target="../media/image15.png"/><Relationship Id="rId52" Type="http://schemas.openxmlformats.org/officeDocument/2006/relationships/customXml" Target="../ink/ink2618.xml"/><Relationship Id="rId73" Type="http://schemas.openxmlformats.org/officeDocument/2006/relationships/image" Target="../media/image36.png"/><Relationship Id="rId78" Type="http://schemas.openxmlformats.org/officeDocument/2006/relationships/customXml" Target="../ink/ink2631.xml"/><Relationship Id="rId94" Type="http://schemas.openxmlformats.org/officeDocument/2006/relationships/customXml" Target="../ink/ink26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653.xml"/><Relationship Id="rId143" Type="http://schemas.openxmlformats.org/officeDocument/2006/relationships/image" Target="../media/image71.png"/><Relationship Id="rId148" Type="http://schemas.openxmlformats.org/officeDocument/2006/relationships/customXml" Target="../ink/ink2666.xml"/><Relationship Id="rId164" Type="http://schemas.openxmlformats.org/officeDocument/2006/relationships/customXml" Target="../ink/ink2674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2594.xml"/><Relationship Id="rId9" Type="http://schemas.openxmlformats.org/officeDocument/2006/relationships/image" Target="../media/image4.png"/><Relationship Id="rId180" Type="http://schemas.openxmlformats.org/officeDocument/2006/relationships/customXml" Target="../ink/ink2682.xml"/><Relationship Id="rId210" Type="http://schemas.openxmlformats.org/officeDocument/2006/relationships/customXml" Target="../ink/ink2697.xml"/><Relationship Id="rId215" Type="http://schemas.openxmlformats.org/officeDocument/2006/relationships/image" Target="../media/image35.png"/><Relationship Id="rId236" Type="http://schemas.openxmlformats.org/officeDocument/2006/relationships/customXml" Target="../ink/ink2710.xml"/><Relationship Id="rId257" Type="http://schemas.openxmlformats.org/officeDocument/2006/relationships/image" Target="../media/image56.png"/><Relationship Id="rId278" Type="http://schemas.openxmlformats.org/officeDocument/2006/relationships/customXml" Target="../ink/ink2731.xml"/><Relationship Id="rId26" Type="http://schemas.openxmlformats.org/officeDocument/2006/relationships/customXml" Target="../ink/ink2605.xml"/><Relationship Id="rId231" Type="http://schemas.openxmlformats.org/officeDocument/2006/relationships/image" Target="../media/image43.png"/><Relationship Id="rId252" Type="http://schemas.openxmlformats.org/officeDocument/2006/relationships/customXml" Target="../ink/ink2718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2626.xml"/><Relationship Id="rId89" Type="http://schemas.openxmlformats.org/officeDocument/2006/relationships/image" Target="../media/image44.png"/><Relationship Id="rId112" Type="http://schemas.openxmlformats.org/officeDocument/2006/relationships/customXml" Target="../ink/ink2648.xml"/><Relationship Id="rId133" Type="http://schemas.openxmlformats.org/officeDocument/2006/relationships/image" Target="../media/image66.png"/><Relationship Id="rId154" Type="http://schemas.openxmlformats.org/officeDocument/2006/relationships/customXml" Target="../ink/ink2669.xml"/><Relationship Id="rId175" Type="http://schemas.openxmlformats.org/officeDocument/2006/relationships/image" Target="../media/image87.png"/><Relationship Id="rId196" Type="http://schemas.openxmlformats.org/officeDocument/2006/relationships/customXml" Target="../ink/ink2690.xml"/><Relationship Id="rId200" Type="http://schemas.openxmlformats.org/officeDocument/2006/relationships/customXml" Target="../ink/ink2692.xml"/><Relationship Id="rId16" Type="http://schemas.openxmlformats.org/officeDocument/2006/relationships/customXml" Target="../ink/ink2600.xml"/><Relationship Id="rId221" Type="http://schemas.openxmlformats.org/officeDocument/2006/relationships/image" Target="../media/image38.png"/><Relationship Id="rId242" Type="http://schemas.openxmlformats.org/officeDocument/2006/relationships/customXml" Target="../ink/ink2713.xml"/><Relationship Id="rId263" Type="http://schemas.openxmlformats.org/officeDocument/2006/relationships/image" Target="../media/image59.png"/><Relationship Id="rId284" Type="http://schemas.openxmlformats.org/officeDocument/2006/relationships/customXml" Target="../ink/ink2734.xml"/><Relationship Id="rId37" Type="http://schemas.openxmlformats.org/officeDocument/2006/relationships/image" Target="../media/image18.png"/><Relationship Id="rId58" Type="http://schemas.openxmlformats.org/officeDocument/2006/relationships/customXml" Target="../ink/ink2621.xml"/><Relationship Id="rId79" Type="http://schemas.openxmlformats.org/officeDocument/2006/relationships/image" Target="../media/image39.png"/><Relationship Id="rId102" Type="http://schemas.openxmlformats.org/officeDocument/2006/relationships/customXml" Target="../ink/ink2643.xml"/><Relationship Id="rId123" Type="http://schemas.openxmlformats.org/officeDocument/2006/relationships/image" Target="../media/image61.png"/><Relationship Id="rId144" Type="http://schemas.openxmlformats.org/officeDocument/2006/relationships/customXml" Target="../ink/ink2664.xml"/><Relationship Id="rId90" Type="http://schemas.openxmlformats.org/officeDocument/2006/relationships/customXml" Target="../ink/ink2637.xml"/><Relationship Id="rId165" Type="http://schemas.openxmlformats.org/officeDocument/2006/relationships/image" Target="../media/image82.png"/><Relationship Id="rId186" Type="http://schemas.openxmlformats.org/officeDocument/2006/relationships/customXml" Target="../ink/ink2685.xml"/><Relationship Id="rId211" Type="http://schemas.openxmlformats.org/officeDocument/2006/relationships/image" Target="../media/image33.png"/><Relationship Id="rId232" Type="http://schemas.openxmlformats.org/officeDocument/2006/relationships/customXml" Target="../ink/ink2708.xml"/><Relationship Id="rId253" Type="http://schemas.openxmlformats.org/officeDocument/2006/relationships/image" Target="../media/image54.png"/><Relationship Id="rId274" Type="http://schemas.openxmlformats.org/officeDocument/2006/relationships/customXml" Target="../ink/ink2729.xml"/><Relationship Id="rId27" Type="http://schemas.openxmlformats.org/officeDocument/2006/relationships/image" Target="../media/image13.png"/><Relationship Id="rId48" Type="http://schemas.openxmlformats.org/officeDocument/2006/relationships/customXml" Target="../ink/ink2616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2659.xml"/><Relationship Id="rId80" Type="http://schemas.openxmlformats.org/officeDocument/2006/relationships/customXml" Target="../ink/ink2632.xml"/><Relationship Id="rId155" Type="http://schemas.openxmlformats.org/officeDocument/2006/relationships/image" Target="../media/image77.png"/><Relationship Id="rId176" Type="http://schemas.openxmlformats.org/officeDocument/2006/relationships/customXml" Target="../ink/ink2680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2703.xml"/><Relationship Id="rId243" Type="http://schemas.openxmlformats.org/officeDocument/2006/relationships/image" Target="../media/image49.png"/><Relationship Id="rId264" Type="http://schemas.openxmlformats.org/officeDocument/2006/relationships/customXml" Target="../ink/ink2724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2611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2654.xml"/><Relationship Id="rId70" Type="http://schemas.openxmlformats.org/officeDocument/2006/relationships/customXml" Target="../ink/ink2627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2675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98.xml"/><Relationship Id="rId233" Type="http://schemas.openxmlformats.org/officeDocument/2006/relationships/image" Target="../media/image44.png"/><Relationship Id="rId254" Type="http://schemas.openxmlformats.org/officeDocument/2006/relationships/customXml" Target="../ink/ink2719.xml"/><Relationship Id="rId28" Type="http://schemas.openxmlformats.org/officeDocument/2006/relationships/customXml" Target="../ink/ink2606.xml"/><Relationship Id="rId49" Type="http://schemas.openxmlformats.org/officeDocument/2006/relationships/image" Target="../media/image24.png"/><Relationship Id="rId114" Type="http://schemas.openxmlformats.org/officeDocument/2006/relationships/customXml" Target="../ink/ink2649.xml"/><Relationship Id="rId275" Type="http://schemas.openxmlformats.org/officeDocument/2006/relationships/image" Target="../media/image65.png"/><Relationship Id="rId60" Type="http://schemas.openxmlformats.org/officeDocument/2006/relationships/customXml" Target="../ink/ink2622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2670.xml"/><Relationship Id="rId177" Type="http://schemas.openxmlformats.org/officeDocument/2006/relationships/image" Target="../media/image88.png"/><Relationship Id="rId198" Type="http://schemas.openxmlformats.org/officeDocument/2006/relationships/customXml" Target="../ink/ink2691.xml"/><Relationship Id="rId202" Type="http://schemas.openxmlformats.org/officeDocument/2006/relationships/customXml" Target="../ink/ink2693.xml"/><Relationship Id="rId223" Type="http://schemas.openxmlformats.org/officeDocument/2006/relationships/image" Target="../media/image39.png"/><Relationship Id="rId244" Type="http://schemas.openxmlformats.org/officeDocument/2006/relationships/customXml" Target="../ink/ink2714.xml"/><Relationship Id="rId18" Type="http://schemas.openxmlformats.org/officeDocument/2006/relationships/customXml" Target="../ink/ink2601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27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309.xml"/><Relationship Id="rId63" Type="http://schemas.openxmlformats.org/officeDocument/2006/relationships/image" Target="../media/image31.png"/><Relationship Id="rId84" Type="http://schemas.openxmlformats.org/officeDocument/2006/relationships/customXml" Target="../ink/ink330.xml"/><Relationship Id="rId138" Type="http://schemas.openxmlformats.org/officeDocument/2006/relationships/customXml" Target="../ink/ink357.xml"/><Relationship Id="rId159" Type="http://schemas.openxmlformats.org/officeDocument/2006/relationships/image" Target="../media/image79.png"/><Relationship Id="rId170" Type="http://schemas.openxmlformats.org/officeDocument/2006/relationships/customXml" Target="../ink/ink373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4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22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304.xml"/><Relationship Id="rId53" Type="http://schemas.openxmlformats.org/officeDocument/2006/relationships/image" Target="../media/image26.png"/><Relationship Id="rId74" Type="http://schemas.openxmlformats.org/officeDocument/2006/relationships/customXml" Target="../ink/ink325.xml"/><Relationship Id="rId128" Type="http://schemas.openxmlformats.org/officeDocument/2006/relationships/customXml" Target="../ink/ink3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68.xml"/><Relationship Id="rId181" Type="http://schemas.openxmlformats.org/officeDocument/2006/relationships/image" Target="../media/image18.png"/><Relationship Id="rId216" Type="http://schemas.openxmlformats.org/officeDocument/2006/relationships/customXml" Target="../ink/ink396.xml"/><Relationship Id="rId237" Type="http://schemas.openxmlformats.org/officeDocument/2006/relationships/image" Target="../media/image46.png"/><Relationship Id="rId258" Type="http://schemas.openxmlformats.org/officeDocument/2006/relationships/customXml" Target="../ink/ink417.xml"/><Relationship Id="rId279" Type="http://schemas.openxmlformats.org/officeDocument/2006/relationships/image" Target="../media/image67.png"/><Relationship Id="rId22" Type="http://schemas.openxmlformats.org/officeDocument/2006/relationships/customXml" Target="../ink/ink299.xml"/><Relationship Id="rId43" Type="http://schemas.openxmlformats.org/officeDocument/2006/relationships/image" Target="../media/image21.png"/><Relationship Id="rId64" Type="http://schemas.openxmlformats.org/officeDocument/2006/relationships/customXml" Target="../ink/ink320.xml"/><Relationship Id="rId118" Type="http://schemas.openxmlformats.org/officeDocument/2006/relationships/customXml" Target="../ink/ink347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363.xml"/><Relationship Id="rId171" Type="http://schemas.openxmlformats.org/officeDocument/2006/relationships/image" Target="../media/image85.png"/><Relationship Id="rId192" Type="http://schemas.openxmlformats.org/officeDocument/2006/relationships/customXml" Target="../ink/ink384.xml"/><Relationship Id="rId206" Type="http://schemas.openxmlformats.org/officeDocument/2006/relationships/customXml" Target="../ink/ink391.xml"/><Relationship Id="rId227" Type="http://schemas.openxmlformats.org/officeDocument/2006/relationships/image" Target="../media/image41.png"/><Relationship Id="rId248" Type="http://schemas.openxmlformats.org/officeDocument/2006/relationships/customXml" Target="../ink/ink412.xml"/><Relationship Id="rId269" Type="http://schemas.openxmlformats.org/officeDocument/2006/relationships/image" Target="../media/image62.png"/><Relationship Id="rId12" Type="http://schemas.openxmlformats.org/officeDocument/2006/relationships/customXml" Target="../ink/ink294.xml"/><Relationship Id="rId33" Type="http://schemas.openxmlformats.org/officeDocument/2006/relationships/image" Target="../media/image16.png"/><Relationship Id="rId108" Type="http://schemas.openxmlformats.org/officeDocument/2006/relationships/customXml" Target="../ink/ink342.xml"/><Relationship Id="rId129" Type="http://schemas.openxmlformats.org/officeDocument/2006/relationships/image" Target="../media/image64.png"/><Relationship Id="rId280" Type="http://schemas.openxmlformats.org/officeDocument/2006/relationships/customXml" Target="../ink/ink428.xml"/><Relationship Id="rId54" Type="http://schemas.openxmlformats.org/officeDocument/2006/relationships/customXml" Target="../ink/ink315.xml"/><Relationship Id="rId75" Type="http://schemas.openxmlformats.org/officeDocument/2006/relationships/image" Target="../media/image37.png"/><Relationship Id="rId96" Type="http://schemas.openxmlformats.org/officeDocument/2006/relationships/customXml" Target="../ink/ink336.xml"/><Relationship Id="rId140" Type="http://schemas.openxmlformats.org/officeDocument/2006/relationships/customXml" Target="../ink/ink358.xml"/><Relationship Id="rId161" Type="http://schemas.openxmlformats.org/officeDocument/2006/relationships/image" Target="../media/image80.png"/><Relationship Id="rId182" Type="http://schemas.openxmlformats.org/officeDocument/2006/relationships/customXml" Target="../ink/ink379.xml"/><Relationship Id="rId217" Type="http://schemas.openxmlformats.org/officeDocument/2006/relationships/image" Target="../media/image89.png"/><Relationship Id="rId6" Type="http://schemas.openxmlformats.org/officeDocument/2006/relationships/customXml" Target="../ink/ink291.xml"/><Relationship Id="rId238" Type="http://schemas.openxmlformats.org/officeDocument/2006/relationships/customXml" Target="../ink/ink407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423.xml"/><Relationship Id="rId44" Type="http://schemas.openxmlformats.org/officeDocument/2006/relationships/customXml" Target="../ink/ink310.xml"/><Relationship Id="rId65" Type="http://schemas.openxmlformats.org/officeDocument/2006/relationships/image" Target="../media/image32.png"/><Relationship Id="rId86" Type="http://schemas.openxmlformats.org/officeDocument/2006/relationships/customXml" Target="../ink/ink331.xml"/><Relationship Id="rId130" Type="http://schemas.openxmlformats.org/officeDocument/2006/relationships/customXml" Target="../ink/ink353.xml"/><Relationship Id="rId151" Type="http://schemas.openxmlformats.org/officeDocument/2006/relationships/image" Target="../media/image75.png"/><Relationship Id="rId172" Type="http://schemas.openxmlformats.org/officeDocument/2006/relationships/customXml" Target="../ink/ink374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402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418.xml"/><Relationship Id="rId281" Type="http://schemas.openxmlformats.org/officeDocument/2006/relationships/image" Target="../media/image68.png"/><Relationship Id="rId34" Type="http://schemas.openxmlformats.org/officeDocument/2006/relationships/customXml" Target="../ink/ink305.xml"/><Relationship Id="rId50" Type="http://schemas.openxmlformats.org/officeDocument/2006/relationships/customXml" Target="../ink/ink313.xml"/><Relationship Id="rId55" Type="http://schemas.openxmlformats.org/officeDocument/2006/relationships/image" Target="../media/image27.png"/><Relationship Id="rId76" Type="http://schemas.openxmlformats.org/officeDocument/2006/relationships/customXml" Target="../ink/ink326.xml"/><Relationship Id="rId97" Type="http://schemas.openxmlformats.org/officeDocument/2006/relationships/image" Target="../media/image48.png"/><Relationship Id="rId104" Type="http://schemas.openxmlformats.org/officeDocument/2006/relationships/customXml" Target="../ink/ink340.xml"/><Relationship Id="rId120" Type="http://schemas.openxmlformats.org/officeDocument/2006/relationships/customXml" Target="../ink/ink3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61.xml"/><Relationship Id="rId167" Type="http://schemas.openxmlformats.org/officeDocument/2006/relationships/image" Target="../media/image83.png"/><Relationship Id="rId188" Type="http://schemas.openxmlformats.org/officeDocument/2006/relationships/customXml" Target="../ink/ink382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334.xml"/><Relationship Id="rId162" Type="http://schemas.openxmlformats.org/officeDocument/2006/relationships/customXml" Target="../ink/ink369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397.xml"/><Relationship Id="rId234" Type="http://schemas.openxmlformats.org/officeDocument/2006/relationships/customXml" Target="../ink/ink405.xml"/><Relationship Id="rId239" Type="http://schemas.openxmlformats.org/officeDocument/2006/relationships/image" Target="../media/image47.png"/><Relationship Id="rId2" Type="http://schemas.openxmlformats.org/officeDocument/2006/relationships/customXml" Target="../ink/ink289.xml"/><Relationship Id="rId29" Type="http://schemas.openxmlformats.org/officeDocument/2006/relationships/image" Target="../media/image14.png"/><Relationship Id="rId250" Type="http://schemas.openxmlformats.org/officeDocument/2006/relationships/customXml" Target="../ink/ink4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26.xml"/><Relationship Id="rId24" Type="http://schemas.openxmlformats.org/officeDocument/2006/relationships/customXml" Target="../ink/ink300.xml"/><Relationship Id="rId40" Type="http://schemas.openxmlformats.org/officeDocument/2006/relationships/customXml" Target="../ink/ink308.xml"/><Relationship Id="rId45" Type="http://schemas.openxmlformats.org/officeDocument/2006/relationships/image" Target="../media/image22.png"/><Relationship Id="rId66" Type="http://schemas.openxmlformats.org/officeDocument/2006/relationships/customXml" Target="../ink/ink321.xml"/><Relationship Id="rId87" Type="http://schemas.openxmlformats.org/officeDocument/2006/relationships/image" Target="../media/image43.png"/><Relationship Id="rId110" Type="http://schemas.openxmlformats.org/officeDocument/2006/relationships/customXml" Target="../ink/ink3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56.xml"/><Relationship Id="rId157" Type="http://schemas.openxmlformats.org/officeDocument/2006/relationships/image" Target="../media/image78.png"/><Relationship Id="rId178" Type="http://schemas.openxmlformats.org/officeDocument/2006/relationships/customXml" Target="../ink/ink377.xml"/><Relationship Id="rId61" Type="http://schemas.openxmlformats.org/officeDocument/2006/relationships/image" Target="../media/image30.png"/><Relationship Id="rId82" Type="http://schemas.openxmlformats.org/officeDocument/2006/relationships/customXml" Target="../ink/ink329.xml"/><Relationship Id="rId152" Type="http://schemas.openxmlformats.org/officeDocument/2006/relationships/customXml" Target="../ink/ink364.xml"/><Relationship Id="rId173" Type="http://schemas.openxmlformats.org/officeDocument/2006/relationships/image" Target="../media/image86.png"/><Relationship Id="rId194" Type="http://schemas.openxmlformats.org/officeDocument/2006/relationships/customXml" Target="../ink/ink385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392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400.xml"/><Relationship Id="rId240" Type="http://schemas.openxmlformats.org/officeDocument/2006/relationships/customXml" Target="../ink/ink4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21.xml"/><Relationship Id="rId287" Type="http://schemas.openxmlformats.org/officeDocument/2006/relationships/image" Target="../media/image91.png"/><Relationship Id="rId14" Type="http://schemas.openxmlformats.org/officeDocument/2006/relationships/customXml" Target="../ink/ink295.xml"/><Relationship Id="rId30" Type="http://schemas.openxmlformats.org/officeDocument/2006/relationships/customXml" Target="../ink/ink303.xml"/><Relationship Id="rId35" Type="http://schemas.openxmlformats.org/officeDocument/2006/relationships/image" Target="../media/image17.png"/><Relationship Id="rId56" Type="http://schemas.openxmlformats.org/officeDocument/2006/relationships/customXml" Target="../ink/ink316.xml"/><Relationship Id="rId77" Type="http://schemas.openxmlformats.org/officeDocument/2006/relationships/image" Target="../media/image38.png"/><Relationship Id="rId100" Type="http://schemas.openxmlformats.org/officeDocument/2006/relationships/customXml" Target="../ink/ink338.xml"/><Relationship Id="rId105" Type="http://schemas.openxmlformats.org/officeDocument/2006/relationships/image" Target="../media/image52.png"/><Relationship Id="rId126" Type="http://schemas.openxmlformats.org/officeDocument/2006/relationships/customXml" Target="../ink/ink351.xml"/><Relationship Id="rId147" Type="http://schemas.openxmlformats.org/officeDocument/2006/relationships/image" Target="../media/image2.png"/><Relationship Id="rId168" Type="http://schemas.openxmlformats.org/officeDocument/2006/relationships/customXml" Target="../ink/ink372.xml"/><Relationship Id="rId282" Type="http://schemas.openxmlformats.org/officeDocument/2006/relationships/customXml" Target="../ink/ink429.xml"/><Relationship Id="rId8" Type="http://schemas.openxmlformats.org/officeDocument/2006/relationships/customXml" Target="../ink/ink292.xml"/><Relationship Id="rId51" Type="http://schemas.openxmlformats.org/officeDocument/2006/relationships/image" Target="../media/image25.png"/><Relationship Id="rId72" Type="http://schemas.openxmlformats.org/officeDocument/2006/relationships/customXml" Target="../ink/ink324.xml"/><Relationship Id="rId93" Type="http://schemas.openxmlformats.org/officeDocument/2006/relationships/image" Target="../media/image46.png"/><Relationship Id="rId98" Type="http://schemas.openxmlformats.org/officeDocument/2006/relationships/customXml" Target="../ink/ink337.xml"/><Relationship Id="rId121" Type="http://schemas.openxmlformats.org/officeDocument/2006/relationships/image" Target="../media/image60.png"/><Relationship Id="rId142" Type="http://schemas.openxmlformats.org/officeDocument/2006/relationships/customXml" Target="../ink/ink359.xml"/><Relationship Id="rId163" Type="http://schemas.openxmlformats.org/officeDocument/2006/relationships/image" Target="../media/image81.png"/><Relationship Id="rId184" Type="http://schemas.openxmlformats.org/officeDocument/2006/relationships/customXml" Target="../ink/ink380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95.xml"/><Relationship Id="rId230" Type="http://schemas.openxmlformats.org/officeDocument/2006/relationships/customXml" Target="../ink/ink403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416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311.xml"/><Relationship Id="rId67" Type="http://schemas.openxmlformats.org/officeDocument/2006/relationships/image" Target="../media/image33.png"/><Relationship Id="rId116" Type="http://schemas.openxmlformats.org/officeDocument/2006/relationships/customXml" Target="../ink/ink346.xml"/><Relationship Id="rId137" Type="http://schemas.openxmlformats.org/officeDocument/2006/relationships/image" Target="../media/image68.png"/><Relationship Id="rId158" Type="http://schemas.openxmlformats.org/officeDocument/2006/relationships/customXml" Target="../ink/ink367.xml"/><Relationship Id="rId272" Type="http://schemas.openxmlformats.org/officeDocument/2006/relationships/customXml" Target="../ink/ink424.xml"/><Relationship Id="rId20" Type="http://schemas.openxmlformats.org/officeDocument/2006/relationships/customXml" Target="../ink/ink298.xml"/><Relationship Id="rId41" Type="http://schemas.openxmlformats.org/officeDocument/2006/relationships/image" Target="../media/image20.png"/><Relationship Id="rId62" Type="http://schemas.openxmlformats.org/officeDocument/2006/relationships/customXml" Target="../ink/ink319.xml"/><Relationship Id="rId83" Type="http://schemas.openxmlformats.org/officeDocument/2006/relationships/image" Target="../media/image41.png"/><Relationship Id="rId88" Type="http://schemas.openxmlformats.org/officeDocument/2006/relationships/customXml" Target="../ink/ink332.xml"/><Relationship Id="rId111" Type="http://schemas.openxmlformats.org/officeDocument/2006/relationships/image" Target="../media/image55.png"/><Relationship Id="rId132" Type="http://schemas.openxmlformats.org/officeDocument/2006/relationships/customXml" Target="../ink/ink354.xml"/><Relationship Id="rId153" Type="http://schemas.openxmlformats.org/officeDocument/2006/relationships/image" Target="../media/image76.png"/><Relationship Id="rId174" Type="http://schemas.openxmlformats.org/officeDocument/2006/relationships/customXml" Target="../ink/ink375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383.xml"/><Relationship Id="rId204" Type="http://schemas.openxmlformats.org/officeDocument/2006/relationships/customXml" Target="../ink/ink390.xml"/><Relationship Id="rId220" Type="http://schemas.openxmlformats.org/officeDocument/2006/relationships/customXml" Target="../ink/ink398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411.xml"/><Relationship Id="rId267" Type="http://schemas.openxmlformats.org/officeDocument/2006/relationships/image" Target="../media/image61.png"/><Relationship Id="rId288" Type="http://schemas.openxmlformats.org/officeDocument/2006/relationships/customXml" Target="../ink/ink432.xml"/><Relationship Id="rId15" Type="http://schemas.openxmlformats.org/officeDocument/2006/relationships/image" Target="../media/image7.png"/><Relationship Id="rId36" Type="http://schemas.openxmlformats.org/officeDocument/2006/relationships/customXml" Target="../ink/ink306.xml"/><Relationship Id="rId57" Type="http://schemas.openxmlformats.org/officeDocument/2006/relationships/image" Target="../media/image28.png"/><Relationship Id="rId106" Type="http://schemas.openxmlformats.org/officeDocument/2006/relationships/customXml" Target="../ink/ink341.xml"/><Relationship Id="rId127" Type="http://schemas.openxmlformats.org/officeDocument/2006/relationships/image" Target="../media/image63.png"/><Relationship Id="rId262" Type="http://schemas.openxmlformats.org/officeDocument/2006/relationships/customXml" Target="../ink/ink419.xml"/><Relationship Id="rId283" Type="http://schemas.openxmlformats.org/officeDocument/2006/relationships/image" Target="../media/image69.png"/><Relationship Id="rId10" Type="http://schemas.openxmlformats.org/officeDocument/2006/relationships/customXml" Target="../ink/ink293.xml"/><Relationship Id="rId31" Type="http://schemas.openxmlformats.org/officeDocument/2006/relationships/image" Target="../media/image15.png"/><Relationship Id="rId52" Type="http://schemas.openxmlformats.org/officeDocument/2006/relationships/customXml" Target="../ink/ink314.xml"/><Relationship Id="rId73" Type="http://schemas.openxmlformats.org/officeDocument/2006/relationships/image" Target="../media/image36.png"/><Relationship Id="rId78" Type="http://schemas.openxmlformats.org/officeDocument/2006/relationships/customXml" Target="../ink/ink327.xml"/><Relationship Id="rId94" Type="http://schemas.openxmlformats.org/officeDocument/2006/relationships/customXml" Target="../ink/ink3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49.xml"/><Relationship Id="rId143" Type="http://schemas.openxmlformats.org/officeDocument/2006/relationships/image" Target="../media/image71.png"/><Relationship Id="rId148" Type="http://schemas.openxmlformats.org/officeDocument/2006/relationships/customXml" Target="../ink/ink362.xml"/><Relationship Id="rId164" Type="http://schemas.openxmlformats.org/officeDocument/2006/relationships/customXml" Target="../ink/ink370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290.xml"/><Relationship Id="rId9" Type="http://schemas.openxmlformats.org/officeDocument/2006/relationships/image" Target="../media/image4.png"/><Relationship Id="rId180" Type="http://schemas.openxmlformats.org/officeDocument/2006/relationships/customXml" Target="../ink/ink378.xml"/><Relationship Id="rId210" Type="http://schemas.openxmlformats.org/officeDocument/2006/relationships/customXml" Target="../ink/ink393.xml"/><Relationship Id="rId215" Type="http://schemas.openxmlformats.org/officeDocument/2006/relationships/image" Target="../media/image35.png"/><Relationship Id="rId236" Type="http://schemas.openxmlformats.org/officeDocument/2006/relationships/customXml" Target="../ink/ink406.xml"/><Relationship Id="rId257" Type="http://schemas.openxmlformats.org/officeDocument/2006/relationships/image" Target="../media/image56.png"/><Relationship Id="rId278" Type="http://schemas.openxmlformats.org/officeDocument/2006/relationships/customXml" Target="../ink/ink427.xml"/><Relationship Id="rId26" Type="http://schemas.openxmlformats.org/officeDocument/2006/relationships/customXml" Target="../ink/ink301.xml"/><Relationship Id="rId231" Type="http://schemas.openxmlformats.org/officeDocument/2006/relationships/image" Target="../media/image43.png"/><Relationship Id="rId252" Type="http://schemas.openxmlformats.org/officeDocument/2006/relationships/customXml" Target="../ink/ink414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322.xml"/><Relationship Id="rId89" Type="http://schemas.openxmlformats.org/officeDocument/2006/relationships/image" Target="../media/image44.png"/><Relationship Id="rId112" Type="http://schemas.openxmlformats.org/officeDocument/2006/relationships/customXml" Target="../ink/ink344.xml"/><Relationship Id="rId133" Type="http://schemas.openxmlformats.org/officeDocument/2006/relationships/image" Target="../media/image66.png"/><Relationship Id="rId154" Type="http://schemas.openxmlformats.org/officeDocument/2006/relationships/customXml" Target="../ink/ink365.xml"/><Relationship Id="rId175" Type="http://schemas.openxmlformats.org/officeDocument/2006/relationships/image" Target="../media/image87.png"/><Relationship Id="rId196" Type="http://schemas.openxmlformats.org/officeDocument/2006/relationships/customXml" Target="../ink/ink386.xml"/><Relationship Id="rId200" Type="http://schemas.openxmlformats.org/officeDocument/2006/relationships/customXml" Target="../ink/ink388.xml"/><Relationship Id="rId16" Type="http://schemas.openxmlformats.org/officeDocument/2006/relationships/customXml" Target="../ink/ink296.xml"/><Relationship Id="rId221" Type="http://schemas.openxmlformats.org/officeDocument/2006/relationships/image" Target="../media/image38.png"/><Relationship Id="rId242" Type="http://schemas.openxmlformats.org/officeDocument/2006/relationships/customXml" Target="../ink/ink409.xml"/><Relationship Id="rId263" Type="http://schemas.openxmlformats.org/officeDocument/2006/relationships/image" Target="../media/image59.png"/><Relationship Id="rId284" Type="http://schemas.openxmlformats.org/officeDocument/2006/relationships/customXml" Target="../ink/ink430.xml"/><Relationship Id="rId37" Type="http://schemas.openxmlformats.org/officeDocument/2006/relationships/image" Target="../media/image18.png"/><Relationship Id="rId58" Type="http://schemas.openxmlformats.org/officeDocument/2006/relationships/customXml" Target="../ink/ink317.xml"/><Relationship Id="rId79" Type="http://schemas.openxmlformats.org/officeDocument/2006/relationships/image" Target="../media/image39.png"/><Relationship Id="rId102" Type="http://schemas.openxmlformats.org/officeDocument/2006/relationships/customXml" Target="../ink/ink339.xml"/><Relationship Id="rId123" Type="http://schemas.openxmlformats.org/officeDocument/2006/relationships/image" Target="../media/image61.png"/><Relationship Id="rId144" Type="http://schemas.openxmlformats.org/officeDocument/2006/relationships/customXml" Target="../ink/ink360.xml"/><Relationship Id="rId90" Type="http://schemas.openxmlformats.org/officeDocument/2006/relationships/customXml" Target="../ink/ink333.xml"/><Relationship Id="rId165" Type="http://schemas.openxmlformats.org/officeDocument/2006/relationships/image" Target="../media/image82.png"/><Relationship Id="rId186" Type="http://schemas.openxmlformats.org/officeDocument/2006/relationships/customXml" Target="../ink/ink381.xml"/><Relationship Id="rId211" Type="http://schemas.openxmlformats.org/officeDocument/2006/relationships/image" Target="../media/image33.png"/><Relationship Id="rId232" Type="http://schemas.openxmlformats.org/officeDocument/2006/relationships/customXml" Target="../ink/ink404.xml"/><Relationship Id="rId253" Type="http://schemas.openxmlformats.org/officeDocument/2006/relationships/image" Target="../media/image54.png"/><Relationship Id="rId274" Type="http://schemas.openxmlformats.org/officeDocument/2006/relationships/customXml" Target="../ink/ink425.xml"/><Relationship Id="rId27" Type="http://schemas.openxmlformats.org/officeDocument/2006/relationships/image" Target="../media/image13.png"/><Relationship Id="rId48" Type="http://schemas.openxmlformats.org/officeDocument/2006/relationships/customXml" Target="../ink/ink31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355.xml"/><Relationship Id="rId80" Type="http://schemas.openxmlformats.org/officeDocument/2006/relationships/customXml" Target="../ink/ink328.xml"/><Relationship Id="rId155" Type="http://schemas.openxmlformats.org/officeDocument/2006/relationships/image" Target="../media/image77.png"/><Relationship Id="rId176" Type="http://schemas.openxmlformats.org/officeDocument/2006/relationships/customXml" Target="../ink/ink376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399.xml"/><Relationship Id="rId243" Type="http://schemas.openxmlformats.org/officeDocument/2006/relationships/image" Target="../media/image49.png"/><Relationship Id="rId264" Type="http://schemas.openxmlformats.org/officeDocument/2006/relationships/customXml" Target="../ink/ink420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307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350.xml"/><Relationship Id="rId70" Type="http://schemas.openxmlformats.org/officeDocument/2006/relationships/customXml" Target="../ink/ink323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371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94.xml"/><Relationship Id="rId233" Type="http://schemas.openxmlformats.org/officeDocument/2006/relationships/image" Target="../media/image44.png"/><Relationship Id="rId254" Type="http://schemas.openxmlformats.org/officeDocument/2006/relationships/customXml" Target="../ink/ink415.xml"/><Relationship Id="rId28" Type="http://schemas.openxmlformats.org/officeDocument/2006/relationships/customXml" Target="../ink/ink302.xml"/><Relationship Id="rId49" Type="http://schemas.openxmlformats.org/officeDocument/2006/relationships/image" Target="../media/image24.png"/><Relationship Id="rId114" Type="http://schemas.openxmlformats.org/officeDocument/2006/relationships/customXml" Target="../ink/ink345.xml"/><Relationship Id="rId275" Type="http://schemas.openxmlformats.org/officeDocument/2006/relationships/image" Target="../media/image65.png"/><Relationship Id="rId60" Type="http://schemas.openxmlformats.org/officeDocument/2006/relationships/customXml" Target="../ink/ink318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366.xml"/><Relationship Id="rId177" Type="http://schemas.openxmlformats.org/officeDocument/2006/relationships/image" Target="../media/image88.png"/><Relationship Id="rId198" Type="http://schemas.openxmlformats.org/officeDocument/2006/relationships/customXml" Target="../ink/ink387.xml"/><Relationship Id="rId202" Type="http://schemas.openxmlformats.org/officeDocument/2006/relationships/customXml" Target="../ink/ink389.xml"/><Relationship Id="rId223" Type="http://schemas.openxmlformats.org/officeDocument/2006/relationships/image" Target="../media/image39.png"/><Relationship Id="rId244" Type="http://schemas.openxmlformats.org/officeDocument/2006/relationships/customXml" Target="../ink/ink410.xml"/><Relationship Id="rId18" Type="http://schemas.openxmlformats.org/officeDocument/2006/relationships/customXml" Target="../ink/ink297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4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453.xml"/><Relationship Id="rId63" Type="http://schemas.openxmlformats.org/officeDocument/2006/relationships/image" Target="../media/image31.png"/><Relationship Id="rId84" Type="http://schemas.openxmlformats.org/officeDocument/2006/relationships/customXml" Target="../ink/ink474.xml"/><Relationship Id="rId138" Type="http://schemas.openxmlformats.org/officeDocument/2006/relationships/customXml" Target="../ink/ink501.xml"/><Relationship Id="rId159" Type="http://schemas.openxmlformats.org/officeDocument/2006/relationships/image" Target="../media/image79.png"/><Relationship Id="rId170" Type="http://schemas.openxmlformats.org/officeDocument/2006/relationships/customXml" Target="../ink/ink517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5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566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448.xml"/><Relationship Id="rId53" Type="http://schemas.openxmlformats.org/officeDocument/2006/relationships/image" Target="../media/image26.png"/><Relationship Id="rId74" Type="http://schemas.openxmlformats.org/officeDocument/2006/relationships/customXml" Target="../ink/ink469.xml"/><Relationship Id="rId128" Type="http://schemas.openxmlformats.org/officeDocument/2006/relationships/customXml" Target="../ink/ink4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512.xml"/><Relationship Id="rId181" Type="http://schemas.openxmlformats.org/officeDocument/2006/relationships/image" Target="../media/image18.png"/><Relationship Id="rId216" Type="http://schemas.openxmlformats.org/officeDocument/2006/relationships/customXml" Target="../ink/ink540.xml"/><Relationship Id="rId237" Type="http://schemas.openxmlformats.org/officeDocument/2006/relationships/image" Target="../media/image46.png"/><Relationship Id="rId258" Type="http://schemas.openxmlformats.org/officeDocument/2006/relationships/customXml" Target="../ink/ink561.xml"/><Relationship Id="rId279" Type="http://schemas.openxmlformats.org/officeDocument/2006/relationships/image" Target="../media/image67.png"/><Relationship Id="rId22" Type="http://schemas.openxmlformats.org/officeDocument/2006/relationships/customXml" Target="../ink/ink443.xml"/><Relationship Id="rId43" Type="http://schemas.openxmlformats.org/officeDocument/2006/relationships/image" Target="../media/image21.png"/><Relationship Id="rId64" Type="http://schemas.openxmlformats.org/officeDocument/2006/relationships/customXml" Target="../ink/ink464.xml"/><Relationship Id="rId118" Type="http://schemas.openxmlformats.org/officeDocument/2006/relationships/customXml" Target="../ink/ink491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507.xml"/><Relationship Id="rId171" Type="http://schemas.openxmlformats.org/officeDocument/2006/relationships/image" Target="../media/image85.png"/><Relationship Id="rId192" Type="http://schemas.openxmlformats.org/officeDocument/2006/relationships/customXml" Target="../ink/ink528.xml"/><Relationship Id="rId206" Type="http://schemas.openxmlformats.org/officeDocument/2006/relationships/customXml" Target="../ink/ink535.xml"/><Relationship Id="rId227" Type="http://schemas.openxmlformats.org/officeDocument/2006/relationships/image" Target="../media/image41.png"/><Relationship Id="rId248" Type="http://schemas.openxmlformats.org/officeDocument/2006/relationships/customXml" Target="../ink/ink556.xml"/><Relationship Id="rId269" Type="http://schemas.openxmlformats.org/officeDocument/2006/relationships/image" Target="../media/image62.png"/><Relationship Id="rId12" Type="http://schemas.openxmlformats.org/officeDocument/2006/relationships/customXml" Target="../ink/ink438.xml"/><Relationship Id="rId33" Type="http://schemas.openxmlformats.org/officeDocument/2006/relationships/image" Target="../media/image16.png"/><Relationship Id="rId108" Type="http://schemas.openxmlformats.org/officeDocument/2006/relationships/customXml" Target="../ink/ink486.xml"/><Relationship Id="rId129" Type="http://schemas.openxmlformats.org/officeDocument/2006/relationships/image" Target="../media/image64.png"/><Relationship Id="rId280" Type="http://schemas.openxmlformats.org/officeDocument/2006/relationships/customXml" Target="../ink/ink572.xml"/><Relationship Id="rId54" Type="http://schemas.openxmlformats.org/officeDocument/2006/relationships/customXml" Target="../ink/ink459.xml"/><Relationship Id="rId75" Type="http://schemas.openxmlformats.org/officeDocument/2006/relationships/image" Target="../media/image37.png"/><Relationship Id="rId96" Type="http://schemas.openxmlformats.org/officeDocument/2006/relationships/customXml" Target="../ink/ink480.xml"/><Relationship Id="rId140" Type="http://schemas.openxmlformats.org/officeDocument/2006/relationships/customXml" Target="../ink/ink502.xml"/><Relationship Id="rId161" Type="http://schemas.openxmlformats.org/officeDocument/2006/relationships/image" Target="../media/image80.png"/><Relationship Id="rId182" Type="http://schemas.openxmlformats.org/officeDocument/2006/relationships/customXml" Target="../ink/ink523.xml"/><Relationship Id="rId217" Type="http://schemas.openxmlformats.org/officeDocument/2006/relationships/image" Target="../media/image89.png"/><Relationship Id="rId6" Type="http://schemas.openxmlformats.org/officeDocument/2006/relationships/customXml" Target="../ink/ink435.xml"/><Relationship Id="rId238" Type="http://schemas.openxmlformats.org/officeDocument/2006/relationships/customXml" Target="../ink/ink551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567.xml"/><Relationship Id="rId44" Type="http://schemas.openxmlformats.org/officeDocument/2006/relationships/customXml" Target="../ink/ink454.xml"/><Relationship Id="rId65" Type="http://schemas.openxmlformats.org/officeDocument/2006/relationships/image" Target="../media/image32.png"/><Relationship Id="rId86" Type="http://schemas.openxmlformats.org/officeDocument/2006/relationships/customXml" Target="../ink/ink475.xml"/><Relationship Id="rId130" Type="http://schemas.openxmlformats.org/officeDocument/2006/relationships/customXml" Target="../ink/ink497.xml"/><Relationship Id="rId151" Type="http://schemas.openxmlformats.org/officeDocument/2006/relationships/image" Target="../media/image75.png"/><Relationship Id="rId172" Type="http://schemas.openxmlformats.org/officeDocument/2006/relationships/customXml" Target="../ink/ink518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546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562.xml"/><Relationship Id="rId281" Type="http://schemas.openxmlformats.org/officeDocument/2006/relationships/image" Target="../media/image68.png"/><Relationship Id="rId34" Type="http://schemas.openxmlformats.org/officeDocument/2006/relationships/customXml" Target="../ink/ink449.xml"/><Relationship Id="rId50" Type="http://schemas.openxmlformats.org/officeDocument/2006/relationships/customXml" Target="../ink/ink457.xml"/><Relationship Id="rId55" Type="http://schemas.openxmlformats.org/officeDocument/2006/relationships/image" Target="../media/image27.png"/><Relationship Id="rId76" Type="http://schemas.openxmlformats.org/officeDocument/2006/relationships/customXml" Target="../ink/ink470.xml"/><Relationship Id="rId97" Type="http://schemas.openxmlformats.org/officeDocument/2006/relationships/image" Target="../media/image48.png"/><Relationship Id="rId104" Type="http://schemas.openxmlformats.org/officeDocument/2006/relationships/customXml" Target="../ink/ink484.xml"/><Relationship Id="rId120" Type="http://schemas.openxmlformats.org/officeDocument/2006/relationships/customXml" Target="../ink/ink4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505.xml"/><Relationship Id="rId167" Type="http://schemas.openxmlformats.org/officeDocument/2006/relationships/image" Target="../media/image83.png"/><Relationship Id="rId188" Type="http://schemas.openxmlformats.org/officeDocument/2006/relationships/customXml" Target="../ink/ink526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78.xml"/><Relationship Id="rId162" Type="http://schemas.openxmlformats.org/officeDocument/2006/relationships/customXml" Target="../ink/ink513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541.xml"/><Relationship Id="rId234" Type="http://schemas.openxmlformats.org/officeDocument/2006/relationships/customXml" Target="../ink/ink549.xml"/><Relationship Id="rId239" Type="http://schemas.openxmlformats.org/officeDocument/2006/relationships/image" Target="../media/image47.png"/><Relationship Id="rId2" Type="http://schemas.openxmlformats.org/officeDocument/2006/relationships/customXml" Target="../ink/ink433.xml"/><Relationship Id="rId29" Type="http://schemas.openxmlformats.org/officeDocument/2006/relationships/image" Target="../media/image14.png"/><Relationship Id="rId250" Type="http://schemas.openxmlformats.org/officeDocument/2006/relationships/customXml" Target="../ink/ink5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570.xml"/><Relationship Id="rId24" Type="http://schemas.openxmlformats.org/officeDocument/2006/relationships/customXml" Target="../ink/ink444.xml"/><Relationship Id="rId40" Type="http://schemas.openxmlformats.org/officeDocument/2006/relationships/customXml" Target="../ink/ink452.xml"/><Relationship Id="rId45" Type="http://schemas.openxmlformats.org/officeDocument/2006/relationships/image" Target="../media/image22.png"/><Relationship Id="rId66" Type="http://schemas.openxmlformats.org/officeDocument/2006/relationships/customXml" Target="../ink/ink465.xml"/><Relationship Id="rId87" Type="http://schemas.openxmlformats.org/officeDocument/2006/relationships/image" Target="../media/image43.png"/><Relationship Id="rId110" Type="http://schemas.openxmlformats.org/officeDocument/2006/relationships/customXml" Target="../ink/ink4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500.xml"/><Relationship Id="rId157" Type="http://schemas.openxmlformats.org/officeDocument/2006/relationships/image" Target="../media/image78.png"/><Relationship Id="rId178" Type="http://schemas.openxmlformats.org/officeDocument/2006/relationships/customXml" Target="../ink/ink521.xml"/><Relationship Id="rId61" Type="http://schemas.openxmlformats.org/officeDocument/2006/relationships/image" Target="../media/image30.png"/><Relationship Id="rId82" Type="http://schemas.openxmlformats.org/officeDocument/2006/relationships/customXml" Target="../ink/ink473.xml"/><Relationship Id="rId152" Type="http://schemas.openxmlformats.org/officeDocument/2006/relationships/customXml" Target="../ink/ink508.xml"/><Relationship Id="rId173" Type="http://schemas.openxmlformats.org/officeDocument/2006/relationships/image" Target="../media/image86.png"/><Relationship Id="rId194" Type="http://schemas.openxmlformats.org/officeDocument/2006/relationships/customXml" Target="../ink/ink529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536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544.xml"/><Relationship Id="rId240" Type="http://schemas.openxmlformats.org/officeDocument/2006/relationships/customXml" Target="../ink/ink5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565.xml"/><Relationship Id="rId287" Type="http://schemas.openxmlformats.org/officeDocument/2006/relationships/image" Target="../media/image91.png"/><Relationship Id="rId14" Type="http://schemas.openxmlformats.org/officeDocument/2006/relationships/customXml" Target="../ink/ink439.xml"/><Relationship Id="rId30" Type="http://schemas.openxmlformats.org/officeDocument/2006/relationships/customXml" Target="../ink/ink447.xml"/><Relationship Id="rId35" Type="http://schemas.openxmlformats.org/officeDocument/2006/relationships/image" Target="../media/image17.png"/><Relationship Id="rId56" Type="http://schemas.openxmlformats.org/officeDocument/2006/relationships/customXml" Target="../ink/ink460.xml"/><Relationship Id="rId77" Type="http://schemas.openxmlformats.org/officeDocument/2006/relationships/image" Target="../media/image38.png"/><Relationship Id="rId100" Type="http://schemas.openxmlformats.org/officeDocument/2006/relationships/customXml" Target="../ink/ink482.xml"/><Relationship Id="rId105" Type="http://schemas.openxmlformats.org/officeDocument/2006/relationships/image" Target="../media/image52.png"/><Relationship Id="rId126" Type="http://schemas.openxmlformats.org/officeDocument/2006/relationships/customXml" Target="../ink/ink495.xml"/><Relationship Id="rId147" Type="http://schemas.openxmlformats.org/officeDocument/2006/relationships/image" Target="../media/image2.png"/><Relationship Id="rId168" Type="http://schemas.openxmlformats.org/officeDocument/2006/relationships/customXml" Target="../ink/ink516.xml"/><Relationship Id="rId282" Type="http://schemas.openxmlformats.org/officeDocument/2006/relationships/customXml" Target="../ink/ink573.xml"/><Relationship Id="rId8" Type="http://schemas.openxmlformats.org/officeDocument/2006/relationships/customXml" Target="../ink/ink436.xml"/><Relationship Id="rId51" Type="http://schemas.openxmlformats.org/officeDocument/2006/relationships/image" Target="../media/image25.png"/><Relationship Id="rId72" Type="http://schemas.openxmlformats.org/officeDocument/2006/relationships/customXml" Target="../ink/ink468.xml"/><Relationship Id="rId93" Type="http://schemas.openxmlformats.org/officeDocument/2006/relationships/image" Target="../media/image46.png"/><Relationship Id="rId98" Type="http://schemas.openxmlformats.org/officeDocument/2006/relationships/customXml" Target="../ink/ink481.xml"/><Relationship Id="rId121" Type="http://schemas.openxmlformats.org/officeDocument/2006/relationships/image" Target="../media/image60.png"/><Relationship Id="rId142" Type="http://schemas.openxmlformats.org/officeDocument/2006/relationships/customXml" Target="../ink/ink503.xml"/><Relationship Id="rId163" Type="http://schemas.openxmlformats.org/officeDocument/2006/relationships/image" Target="../media/image81.png"/><Relationship Id="rId184" Type="http://schemas.openxmlformats.org/officeDocument/2006/relationships/customXml" Target="../ink/ink524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539.xml"/><Relationship Id="rId230" Type="http://schemas.openxmlformats.org/officeDocument/2006/relationships/customXml" Target="../ink/ink547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560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455.xml"/><Relationship Id="rId67" Type="http://schemas.openxmlformats.org/officeDocument/2006/relationships/image" Target="../media/image33.png"/><Relationship Id="rId116" Type="http://schemas.openxmlformats.org/officeDocument/2006/relationships/customXml" Target="../ink/ink490.xml"/><Relationship Id="rId137" Type="http://schemas.openxmlformats.org/officeDocument/2006/relationships/image" Target="../media/image68.png"/><Relationship Id="rId158" Type="http://schemas.openxmlformats.org/officeDocument/2006/relationships/customXml" Target="../ink/ink511.xml"/><Relationship Id="rId272" Type="http://schemas.openxmlformats.org/officeDocument/2006/relationships/customXml" Target="../ink/ink568.xml"/><Relationship Id="rId20" Type="http://schemas.openxmlformats.org/officeDocument/2006/relationships/customXml" Target="../ink/ink442.xml"/><Relationship Id="rId41" Type="http://schemas.openxmlformats.org/officeDocument/2006/relationships/image" Target="../media/image20.png"/><Relationship Id="rId62" Type="http://schemas.openxmlformats.org/officeDocument/2006/relationships/customXml" Target="../ink/ink463.xml"/><Relationship Id="rId83" Type="http://schemas.openxmlformats.org/officeDocument/2006/relationships/image" Target="../media/image41.png"/><Relationship Id="rId88" Type="http://schemas.openxmlformats.org/officeDocument/2006/relationships/customXml" Target="../ink/ink476.xml"/><Relationship Id="rId111" Type="http://schemas.openxmlformats.org/officeDocument/2006/relationships/image" Target="../media/image55.png"/><Relationship Id="rId132" Type="http://schemas.openxmlformats.org/officeDocument/2006/relationships/customXml" Target="../ink/ink498.xml"/><Relationship Id="rId153" Type="http://schemas.openxmlformats.org/officeDocument/2006/relationships/image" Target="../media/image76.png"/><Relationship Id="rId174" Type="http://schemas.openxmlformats.org/officeDocument/2006/relationships/customXml" Target="../ink/ink519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527.xml"/><Relationship Id="rId204" Type="http://schemas.openxmlformats.org/officeDocument/2006/relationships/customXml" Target="../ink/ink534.xml"/><Relationship Id="rId220" Type="http://schemas.openxmlformats.org/officeDocument/2006/relationships/customXml" Target="../ink/ink542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555.xml"/><Relationship Id="rId267" Type="http://schemas.openxmlformats.org/officeDocument/2006/relationships/image" Target="../media/image61.png"/><Relationship Id="rId288" Type="http://schemas.openxmlformats.org/officeDocument/2006/relationships/customXml" Target="../ink/ink576.xml"/><Relationship Id="rId15" Type="http://schemas.openxmlformats.org/officeDocument/2006/relationships/image" Target="../media/image7.png"/><Relationship Id="rId36" Type="http://schemas.openxmlformats.org/officeDocument/2006/relationships/customXml" Target="../ink/ink450.xml"/><Relationship Id="rId57" Type="http://schemas.openxmlformats.org/officeDocument/2006/relationships/image" Target="../media/image28.png"/><Relationship Id="rId106" Type="http://schemas.openxmlformats.org/officeDocument/2006/relationships/customXml" Target="../ink/ink485.xml"/><Relationship Id="rId127" Type="http://schemas.openxmlformats.org/officeDocument/2006/relationships/image" Target="../media/image63.png"/><Relationship Id="rId262" Type="http://schemas.openxmlformats.org/officeDocument/2006/relationships/customXml" Target="../ink/ink563.xml"/><Relationship Id="rId283" Type="http://schemas.openxmlformats.org/officeDocument/2006/relationships/image" Target="../media/image69.png"/><Relationship Id="rId10" Type="http://schemas.openxmlformats.org/officeDocument/2006/relationships/customXml" Target="../ink/ink437.xml"/><Relationship Id="rId31" Type="http://schemas.openxmlformats.org/officeDocument/2006/relationships/image" Target="../media/image15.png"/><Relationship Id="rId52" Type="http://schemas.openxmlformats.org/officeDocument/2006/relationships/customXml" Target="../ink/ink458.xml"/><Relationship Id="rId73" Type="http://schemas.openxmlformats.org/officeDocument/2006/relationships/image" Target="../media/image36.png"/><Relationship Id="rId78" Type="http://schemas.openxmlformats.org/officeDocument/2006/relationships/customXml" Target="../ink/ink471.xml"/><Relationship Id="rId94" Type="http://schemas.openxmlformats.org/officeDocument/2006/relationships/customXml" Target="../ink/ink4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93.xml"/><Relationship Id="rId143" Type="http://schemas.openxmlformats.org/officeDocument/2006/relationships/image" Target="../media/image71.png"/><Relationship Id="rId148" Type="http://schemas.openxmlformats.org/officeDocument/2006/relationships/customXml" Target="../ink/ink506.xml"/><Relationship Id="rId164" Type="http://schemas.openxmlformats.org/officeDocument/2006/relationships/customXml" Target="../ink/ink514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434.xml"/><Relationship Id="rId9" Type="http://schemas.openxmlformats.org/officeDocument/2006/relationships/image" Target="../media/image4.png"/><Relationship Id="rId180" Type="http://schemas.openxmlformats.org/officeDocument/2006/relationships/customXml" Target="../ink/ink522.xml"/><Relationship Id="rId210" Type="http://schemas.openxmlformats.org/officeDocument/2006/relationships/customXml" Target="../ink/ink537.xml"/><Relationship Id="rId215" Type="http://schemas.openxmlformats.org/officeDocument/2006/relationships/image" Target="../media/image35.png"/><Relationship Id="rId236" Type="http://schemas.openxmlformats.org/officeDocument/2006/relationships/customXml" Target="../ink/ink550.xml"/><Relationship Id="rId257" Type="http://schemas.openxmlformats.org/officeDocument/2006/relationships/image" Target="../media/image56.png"/><Relationship Id="rId278" Type="http://schemas.openxmlformats.org/officeDocument/2006/relationships/customXml" Target="../ink/ink571.xml"/><Relationship Id="rId26" Type="http://schemas.openxmlformats.org/officeDocument/2006/relationships/customXml" Target="../ink/ink445.xml"/><Relationship Id="rId231" Type="http://schemas.openxmlformats.org/officeDocument/2006/relationships/image" Target="../media/image43.png"/><Relationship Id="rId252" Type="http://schemas.openxmlformats.org/officeDocument/2006/relationships/customXml" Target="../ink/ink558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466.xml"/><Relationship Id="rId89" Type="http://schemas.openxmlformats.org/officeDocument/2006/relationships/image" Target="../media/image44.png"/><Relationship Id="rId112" Type="http://schemas.openxmlformats.org/officeDocument/2006/relationships/customXml" Target="../ink/ink488.xml"/><Relationship Id="rId133" Type="http://schemas.openxmlformats.org/officeDocument/2006/relationships/image" Target="../media/image66.png"/><Relationship Id="rId154" Type="http://schemas.openxmlformats.org/officeDocument/2006/relationships/customXml" Target="../ink/ink509.xml"/><Relationship Id="rId175" Type="http://schemas.openxmlformats.org/officeDocument/2006/relationships/image" Target="../media/image87.png"/><Relationship Id="rId196" Type="http://schemas.openxmlformats.org/officeDocument/2006/relationships/customXml" Target="../ink/ink530.xml"/><Relationship Id="rId200" Type="http://schemas.openxmlformats.org/officeDocument/2006/relationships/customXml" Target="../ink/ink532.xml"/><Relationship Id="rId16" Type="http://schemas.openxmlformats.org/officeDocument/2006/relationships/customXml" Target="../ink/ink440.xml"/><Relationship Id="rId221" Type="http://schemas.openxmlformats.org/officeDocument/2006/relationships/image" Target="../media/image38.png"/><Relationship Id="rId242" Type="http://schemas.openxmlformats.org/officeDocument/2006/relationships/customXml" Target="../ink/ink553.xml"/><Relationship Id="rId263" Type="http://schemas.openxmlformats.org/officeDocument/2006/relationships/image" Target="../media/image59.png"/><Relationship Id="rId284" Type="http://schemas.openxmlformats.org/officeDocument/2006/relationships/customXml" Target="../ink/ink574.xml"/><Relationship Id="rId37" Type="http://schemas.openxmlformats.org/officeDocument/2006/relationships/image" Target="../media/image18.png"/><Relationship Id="rId58" Type="http://schemas.openxmlformats.org/officeDocument/2006/relationships/customXml" Target="../ink/ink461.xml"/><Relationship Id="rId79" Type="http://schemas.openxmlformats.org/officeDocument/2006/relationships/image" Target="../media/image39.png"/><Relationship Id="rId102" Type="http://schemas.openxmlformats.org/officeDocument/2006/relationships/customXml" Target="../ink/ink483.xml"/><Relationship Id="rId123" Type="http://schemas.openxmlformats.org/officeDocument/2006/relationships/image" Target="../media/image61.png"/><Relationship Id="rId144" Type="http://schemas.openxmlformats.org/officeDocument/2006/relationships/customXml" Target="../ink/ink504.xml"/><Relationship Id="rId90" Type="http://schemas.openxmlformats.org/officeDocument/2006/relationships/customXml" Target="../ink/ink477.xml"/><Relationship Id="rId165" Type="http://schemas.openxmlformats.org/officeDocument/2006/relationships/image" Target="../media/image82.png"/><Relationship Id="rId186" Type="http://schemas.openxmlformats.org/officeDocument/2006/relationships/customXml" Target="../ink/ink525.xml"/><Relationship Id="rId211" Type="http://schemas.openxmlformats.org/officeDocument/2006/relationships/image" Target="../media/image33.png"/><Relationship Id="rId232" Type="http://schemas.openxmlformats.org/officeDocument/2006/relationships/customXml" Target="../ink/ink548.xml"/><Relationship Id="rId253" Type="http://schemas.openxmlformats.org/officeDocument/2006/relationships/image" Target="../media/image54.png"/><Relationship Id="rId274" Type="http://schemas.openxmlformats.org/officeDocument/2006/relationships/customXml" Target="../ink/ink569.xml"/><Relationship Id="rId27" Type="http://schemas.openxmlformats.org/officeDocument/2006/relationships/image" Target="../media/image13.png"/><Relationship Id="rId48" Type="http://schemas.openxmlformats.org/officeDocument/2006/relationships/customXml" Target="../ink/ink456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499.xml"/><Relationship Id="rId80" Type="http://schemas.openxmlformats.org/officeDocument/2006/relationships/customXml" Target="../ink/ink472.xml"/><Relationship Id="rId155" Type="http://schemas.openxmlformats.org/officeDocument/2006/relationships/image" Target="../media/image77.png"/><Relationship Id="rId176" Type="http://schemas.openxmlformats.org/officeDocument/2006/relationships/customXml" Target="../ink/ink520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543.xml"/><Relationship Id="rId243" Type="http://schemas.openxmlformats.org/officeDocument/2006/relationships/image" Target="../media/image49.png"/><Relationship Id="rId264" Type="http://schemas.openxmlformats.org/officeDocument/2006/relationships/customXml" Target="../ink/ink564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451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494.xml"/><Relationship Id="rId70" Type="http://schemas.openxmlformats.org/officeDocument/2006/relationships/customXml" Target="../ink/ink467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515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38.xml"/><Relationship Id="rId233" Type="http://schemas.openxmlformats.org/officeDocument/2006/relationships/image" Target="../media/image44.png"/><Relationship Id="rId254" Type="http://schemas.openxmlformats.org/officeDocument/2006/relationships/customXml" Target="../ink/ink559.xml"/><Relationship Id="rId28" Type="http://schemas.openxmlformats.org/officeDocument/2006/relationships/customXml" Target="../ink/ink446.xml"/><Relationship Id="rId49" Type="http://schemas.openxmlformats.org/officeDocument/2006/relationships/image" Target="../media/image24.png"/><Relationship Id="rId114" Type="http://schemas.openxmlformats.org/officeDocument/2006/relationships/customXml" Target="../ink/ink489.xml"/><Relationship Id="rId275" Type="http://schemas.openxmlformats.org/officeDocument/2006/relationships/image" Target="../media/image65.png"/><Relationship Id="rId60" Type="http://schemas.openxmlformats.org/officeDocument/2006/relationships/customXml" Target="../ink/ink462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510.xml"/><Relationship Id="rId177" Type="http://schemas.openxmlformats.org/officeDocument/2006/relationships/image" Target="../media/image88.png"/><Relationship Id="rId198" Type="http://schemas.openxmlformats.org/officeDocument/2006/relationships/customXml" Target="../ink/ink531.xml"/><Relationship Id="rId202" Type="http://schemas.openxmlformats.org/officeDocument/2006/relationships/customXml" Target="../ink/ink533.xml"/><Relationship Id="rId223" Type="http://schemas.openxmlformats.org/officeDocument/2006/relationships/image" Target="../media/image39.png"/><Relationship Id="rId244" Type="http://schemas.openxmlformats.org/officeDocument/2006/relationships/customXml" Target="../ink/ink554.xml"/><Relationship Id="rId18" Type="http://schemas.openxmlformats.org/officeDocument/2006/relationships/customXml" Target="../ink/ink441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57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757.xml"/><Relationship Id="rId63" Type="http://schemas.openxmlformats.org/officeDocument/2006/relationships/image" Target="../media/image31.png"/><Relationship Id="rId84" Type="http://schemas.openxmlformats.org/officeDocument/2006/relationships/customXml" Target="../ink/ink2778.xml"/><Relationship Id="rId138" Type="http://schemas.openxmlformats.org/officeDocument/2006/relationships/customXml" Target="../ink/ink2805.xml"/><Relationship Id="rId159" Type="http://schemas.openxmlformats.org/officeDocument/2006/relationships/image" Target="../media/image79.png"/><Relationship Id="rId170" Type="http://schemas.openxmlformats.org/officeDocument/2006/relationships/customXml" Target="../ink/ink2821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284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870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2752.xml"/><Relationship Id="rId53" Type="http://schemas.openxmlformats.org/officeDocument/2006/relationships/image" Target="../media/image26.png"/><Relationship Id="rId74" Type="http://schemas.openxmlformats.org/officeDocument/2006/relationships/customXml" Target="../ink/ink2773.xml"/><Relationship Id="rId128" Type="http://schemas.openxmlformats.org/officeDocument/2006/relationships/customXml" Target="../ink/ink280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816.xml"/><Relationship Id="rId181" Type="http://schemas.openxmlformats.org/officeDocument/2006/relationships/image" Target="../media/image18.png"/><Relationship Id="rId216" Type="http://schemas.openxmlformats.org/officeDocument/2006/relationships/customXml" Target="../ink/ink2844.xml"/><Relationship Id="rId237" Type="http://schemas.openxmlformats.org/officeDocument/2006/relationships/image" Target="../media/image46.png"/><Relationship Id="rId258" Type="http://schemas.openxmlformats.org/officeDocument/2006/relationships/customXml" Target="../ink/ink2865.xml"/><Relationship Id="rId279" Type="http://schemas.openxmlformats.org/officeDocument/2006/relationships/image" Target="../media/image67.png"/><Relationship Id="rId22" Type="http://schemas.openxmlformats.org/officeDocument/2006/relationships/customXml" Target="../ink/ink2747.xml"/><Relationship Id="rId43" Type="http://schemas.openxmlformats.org/officeDocument/2006/relationships/image" Target="../media/image21.png"/><Relationship Id="rId64" Type="http://schemas.openxmlformats.org/officeDocument/2006/relationships/customXml" Target="../ink/ink2768.xml"/><Relationship Id="rId118" Type="http://schemas.openxmlformats.org/officeDocument/2006/relationships/customXml" Target="../ink/ink2795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2811.xml"/><Relationship Id="rId171" Type="http://schemas.openxmlformats.org/officeDocument/2006/relationships/image" Target="../media/image85.png"/><Relationship Id="rId192" Type="http://schemas.openxmlformats.org/officeDocument/2006/relationships/customXml" Target="../ink/ink2832.xml"/><Relationship Id="rId206" Type="http://schemas.openxmlformats.org/officeDocument/2006/relationships/customXml" Target="../ink/ink2839.xml"/><Relationship Id="rId227" Type="http://schemas.openxmlformats.org/officeDocument/2006/relationships/image" Target="../media/image41.png"/><Relationship Id="rId248" Type="http://schemas.openxmlformats.org/officeDocument/2006/relationships/customXml" Target="../ink/ink2860.xml"/><Relationship Id="rId269" Type="http://schemas.openxmlformats.org/officeDocument/2006/relationships/image" Target="../media/image62.png"/><Relationship Id="rId12" Type="http://schemas.openxmlformats.org/officeDocument/2006/relationships/customXml" Target="../ink/ink2742.xml"/><Relationship Id="rId33" Type="http://schemas.openxmlformats.org/officeDocument/2006/relationships/image" Target="../media/image16.png"/><Relationship Id="rId108" Type="http://schemas.openxmlformats.org/officeDocument/2006/relationships/customXml" Target="../ink/ink2790.xml"/><Relationship Id="rId129" Type="http://schemas.openxmlformats.org/officeDocument/2006/relationships/image" Target="../media/image64.png"/><Relationship Id="rId280" Type="http://schemas.openxmlformats.org/officeDocument/2006/relationships/customXml" Target="../ink/ink2876.xml"/><Relationship Id="rId54" Type="http://schemas.openxmlformats.org/officeDocument/2006/relationships/customXml" Target="../ink/ink2763.xml"/><Relationship Id="rId75" Type="http://schemas.openxmlformats.org/officeDocument/2006/relationships/image" Target="../media/image37.png"/><Relationship Id="rId96" Type="http://schemas.openxmlformats.org/officeDocument/2006/relationships/customXml" Target="../ink/ink2784.xml"/><Relationship Id="rId140" Type="http://schemas.openxmlformats.org/officeDocument/2006/relationships/customXml" Target="../ink/ink2806.xml"/><Relationship Id="rId161" Type="http://schemas.openxmlformats.org/officeDocument/2006/relationships/image" Target="../media/image80.png"/><Relationship Id="rId182" Type="http://schemas.openxmlformats.org/officeDocument/2006/relationships/customXml" Target="../ink/ink2827.xml"/><Relationship Id="rId217" Type="http://schemas.openxmlformats.org/officeDocument/2006/relationships/image" Target="../media/image89.png"/><Relationship Id="rId6" Type="http://schemas.openxmlformats.org/officeDocument/2006/relationships/customXml" Target="../ink/ink2739.xml"/><Relationship Id="rId238" Type="http://schemas.openxmlformats.org/officeDocument/2006/relationships/customXml" Target="../ink/ink2855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2871.xml"/><Relationship Id="rId44" Type="http://schemas.openxmlformats.org/officeDocument/2006/relationships/customXml" Target="../ink/ink2758.xml"/><Relationship Id="rId65" Type="http://schemas.openxmlformats.org/officeDocument/2006/relationships/image" Target="../media/image32.png"/><Relationship Id="rId86" Type="http://schemas.openxmlformats.org/officeDocument/2006/relationships/customXml" Target="../ink/ink2779.xml"/><Relationship Id="rId130" Type="http://schemas.openxmlformats.org/officeDocument/2006/relationships/customXml" Target="../ink/ink2801.xml"/><Relationship Id="rId151" Type="http://schemas.openxmlformats.org/officeDocument/2006/relationships/image" Target="../media/image75.png"/><Relationship Id="rId172" Type="http://schemas.openxmlformats.org/officeDocument/2006/relationships/customXml" Target="../ink/ink2822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2850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2866.xml"/><Relationship Id="rId281" Type="http://schemas.openxmlformats.org/officeDocument/2006/relationships/image" Target="../media/image68.png"/><Relationship Id="rId34" Type="http://schemas.openxmlformats.org/officeDocument/2006/relationships/customXml" Target="../ink/ink2753.xml"/><Relationship Id="rId50" Type="http://schemas.openxmlformats.org/officeDocument/2006/relationships/customXml" Target="../ink/ink2761.xml"/><Relationship Id="rId55" Type="http://schemas.openxmlformats.org/officeDocument/2006/relationships/image" Target="../media/image27.png"/><Relationship Id="rId76" Type="http://schemas.openxmlformats.org/officeDocument/2006/relationships/customXml" Target="../ink/ink2774.xml"/><Relationship Id="rId97" Type="http://schemas.openxmlformats.org/officeDocument/2006/relationships/image" Target="../media/image48.png"/><Relationship Id="rId104" Type="http://schemas.openxmlformats.org/officeDocument/2006/relationships/customXml" Target="../ink/ink2788.xml"/><Relationship Id="rId120" Type="http://schemas.openxmlformats.org/officeDocument/2006/relationships/customXml" Target="../ink/ink279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809.xml"/><Relationship Id="rId167" Type="http://schemas.openxmlformats.org/officeDocument/2006/relationships/image" Target="../media/image83.png"/><Relationship Id="rId188" Type="http://schemas.openxmlformats.org/officeDocument/2006/relationships/customXml" Target="../ink/ink2830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2782.xml"/><Relationship Id="rId162" Type="http://schemas.openxmlformats.org/officeDocument/2006/relationships/customXml" Target="../ink/ink2817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2845.xml"/><Relationship Id="rId234" Type="http://schemas.openxmlformats.org/officeDocument/2006/relationships/customXml" Target="../ink/ink2853.xml"/><Relationship Id="rId239" Type="http://schemas.openxmlformats.org/officeDocument/2006/relationships/image" Target="../media/image47.png"/><Relationship Id="rId2" Type="http://schemas.openxmlformats.org/officeDocument/2006/relationships/customXml" Target="../ink/ink2737.xml"/><Relationship Id="rId29" Type="http://schemas.openxmlformats.org/officeDocument/2006/relationships/image" Target="../media/image14.png"/><Relationship Id="rId250" Type="http://schemas.openxmlformats.org/officeDocument/2006/relationships/customXml" Target="../ink/ink286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874.xml"/><Relationship Id="rId24" Type="http://schemas.openxmlformats.org/officeDocument/2006/relationships/customXml" Target="../ink/ink2748.xml"/><Relationship Id="rId40" Type="http://schemas.openxmlformats.org/officeDocument/2006/relationships/customXml" Target="../ink/ink2756.xml"/><Relationship Id="rId45" Type="http://schemas.openxmlformats.org/officeDocument/2006/relationships/image" Target="../media/image22.png"/><Relationship Id="rId66" Type="http://schemas.openxmlformats.org/officeDocument/2006/relationships/customXml" Target="../ink/ink2769.xml"/><Relationship Id="rId87" Type="http://schemas.openxmlformats.org/officeDocument/2006/relationships/image" Target="../media/image43.png"/><Relationship Id="rId110" Type="http://schemas.openxmlformats.org/officeDocument/2006/relationships/customXml" Target="../ink/ink279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804.xml"/><Relationship Id="rId157" Type="http://schemas.openxmlformats.org/officeDocument/2006/relationships/image" Target="../media/image78.png"/><Relationship Id="rId178" Type="http://schemas.openxmlformats.org/officeDocument/2006/relationships/customXml" Target="../ink/ink2825.xml"/><Relationship Id="rId61" Type="http://schemas.openxmlformats.org/officeDocument/2006/relationships/image" Target="../media/image30.png"/><Relationship Id="rId82" Type="http://schemas.openxmlformats.org/officeDocument/2006/relationships/customXml" Target="../ink/ink2777.xml"/><Relationship Id="rId152" Type="http://schemas.openxmlformats.org/officeDocument/2006/relationships/customXml" Target="../ink/ink2812.xml"/><Relationship Id="rId173" Type="http://schemas.openxmlformats.org/officeDocument/2006/relationships/image" Target="../media/image86.png"/><Relationship Id="rId194" Type="http://schemas.openxmlformats.org/officeDocument/2006/relationships/customXml" Target="../ink/ink2833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2840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2848.xml"/><Relationship Id="rId240" Type="http://schemas.openxmlformats.org/officeDocument/2006/relationships/customXml" Target="../ink/ink285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869.xml"/><Relationship Id="rId287" Type="http://schemas.openxmlformats.org/officeDocument/2006/relationships/image" Target="../media/image91.png"/><Relationship Id="rId14" Type="http://schemas.openxmlformats.org/officeDocument/2006/relationships/customXml" Target="../ink/ink2743.xml"/><Relationship Id="rId30" Type="http://schemas.openxmlformats.org/officeDocument/2006/relationships/customXml" Target="../ink/ink2751.xml"/><Relationship Id="rId35" Type="http://schemas.openxmlformats.org/officeDocument/2006/relationships/image" Target="../media/image17.png"/><Relationship Id="rId56" Type="http://schemas.openxmlformats.org/officeDocument/2006/relationships/customXml" Target="../ink/ink2764.xml"/><Relationship Id="rId77" Type="http://schemas.openxmlformats.org/officeDocument/2006/relationships/image" Target="../media/image38.png"/><Relationship Id="rId100" Type="http://schemas.openxmlformats.org/officeDocument/2006/relationships/customXml" Target="../ink/ink2786.xml"/><Relationship Id="rId105" Type="http://schemas.openxmlformats.org/officeDocument/2006/relationships/image" Target="../media/image52.png"/><Relationship Id="rId126" Type="http://schemas.openxmlformats.org/officeDocument/2006/relationships/customXml" Target="../ink/ink2799.xml"/><Relationship Id="rId147" Type="http://schemas.openxmlformats.org/officeDocument/2006/relationships/image" Target="../media/image2.png"/><Relationship Id="rId168" Type="http://schemas.openxmlformats.org/officeDocument/2006/relationships/customXml" Target="../ink/ink2820.xml"/><Relationship Id="rId282" Type="http://schemas.openxmlformats.org/officeDocument/2006/relationships/customXml" Target="../ink/ink2877.xml"/><Relationship Id="rId8" Type="http://schemas.openxmlformats.org/officeDocument/2006/relationships/customXml" Target="../ink/ink2740.xml"/><Relationship Id="rId51" Type="http://schemas.openxmlformats.org/officeDocument/2006/relationships/image" Target="../media/image25.png"/><Relationship Id="rId72" Type="http://schemas.openxmlformats.org/officeDocument/2006/relationships/customXml" Target="../ink/ink2772.xml"/><Relationship Id="rId93" Type="http://schemas.openxmlformats.org/officeDocument/2006/relationships/image" Target="../media/image46.png"/><Relationship Id="rId98" Type="http://schemas.openxmlformats.org/officeDocument/2006/relationships/customXml" Target="../ink/ink2785.xml"/><Relationship Id="rId121" Type="http://schemas.openxmlformats.org/officeDocument/2006/relationships/image" Target="../media/image60.png"/><Relationship Id="rId142" Type="http://schemas.openxmlformats.org/officeDocument/2006/relationships/customXml" Target="../ink/ink2807.xml"/><Relationship Id="rId163" Type="http://schemas.openxmlformats.org/officeDocument/2006/relationships/image" Target="../media/image81.png"/><Relationship Id="rId184" Type="http://schemas.openxmlformats.org/officeDocument/2006/relationships/customXml" Target="../ink/ink2828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843.xml"/><Relationship Id="rId230" Type="http://schemas.openxmlformats.org/officeDocument/2006/relationships/customXml" Target="../ink/ink2851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2864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2759.xml"/><Relationship Id="rId67" Type="http://schemas.openxmlformats.org/officeDocument/2006/relationships/image" Target="../media/image33.png"/><Relationship Id="rId116" Type="http://schemas.openxmlformats.org/officeDocument/2006/relationships/customXml" Target="../ink/ink2794.xml"/><Relationship Id="rId137" Type="http://schemas.openxmlformats.org/officeDocument/2006/relationships/image" Target="../media/image68.png"/><Relationship Id="rId158" Type="http://schemas.openxmlformats.org/officeDocument/2006/relationships/customXml" Target="../ink/ink2815.xml"/><Relationship Id="rId272" Type="http://schemas.openxmlformats.org/officeDocument/2006/relationships/customXml" Target="../ink/ink2872.xml"/><Relationship Id="rId20" Type="http://schemas.openxmlformats.org/officeDocument/2006/relationships/customXml" Target="../ink/ink2746.xml"/><Relationship Id="rId41" Type="http://schemas.openxmlformats.org/officeDocument/2006/relationships/image" Target="../media/image20.png"/><Relationship Id="rId62" Type="http://schemas.openxmlformats.org/officeDocument/2006/relationships/customXml" Target="../ink/ink2767.xml"/><Relationship Id="rId83" Type="http://schemas.openxmlformats.org/officeDocument/2006/relationships/image" Target="../media/image41.png"/><Relationship Id="rId88" Type="http://schemas.openxmlformats.org/officeDocument/2006/relationships/customXml" Target="../ink/ink2780.xml"/><Relationship Id="rId111" Type="http://schemas.openxmlformats.org/officeDocument/2006/relationships/image" Target="../media/image55.png"/><Relationship Id="rId132" Type="http://schemas.openxmlformats.org/officeDocument/2006/relationships/customXml" Target="../ink/ink2802.xml"/><Relationship Id="rId153" Type="http://schemas.openxmlformats.org/officeDocument/2006/relationships/image" Target="../media/image76.png"/><Relationship Id="rId174" Type="http://schemas.openxmlformats.org/officeDocument/2006/relationships/customXml" Target="../ink/ink2823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2831.xml"/><Relationship Id="rId204" Type="http://schemas.openxmlformats.org/officeDocument/2006/relationships/customXml" Target="../ink/ink2838.xml"/><Relationship Id="rId220" Type="http://schemas.openxmlformats.org/officeDocument/2006/relationships/customXml" Target="../ink/ink2846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2859.xml"/><Relationship Id="rId267" Type="http://schemas.openxmlformats.org/officeDocument/2006/relationships/image" Target="../media/image61.png"/><Relationship Id="rId288" Type="http://schemas.openxmlformats.org/officeDocument/2006/relationships/customXml" Target="../ink/ink2880.xml"/><Relationship Id="rId15" Type="http://schemas.openxmlformats.org/officeDocument/2006/relationships/image" Target="../media/image7.png"/><Relationship Id="rId36" Type="http://schemas.openxmlformats.org/officeDocument/2006/relationships/customXml" Target="../ink/ink2754.xml"/><Relationship Id="rId57" Type="http://schemas.openxmlformats.org/officeDocument/2006/relationships/image" Target="../media/image28.png"/><Relationship Id="rId106" Type="http://schemas.openxmlformats.org/officeDocument/2006/relationships/customXml" Target="../ink/ink2789.xml"/><Relationship Id="rId127" Type="http://schemas.openxmlformats.org/officeDocument/2006/relationships/image" Target="../media/image63.png"/><Relationship Id="rId262" Type="http://schemas.openxmlformats.org/officeDocument/2006/relationships/customXml" Target="../ink/ink2867.xml"/><Relationship Id="rId283" Type="http://schemas.openxmlformats.org/officeDocument/2006/relationships/image" Target="../media/image69.png"/><Relationship Id="rId10" Type="http://schemas.openxmlformats.org/officeDocument/2006/relationships/customXml" Target="../ink/ink2741.xml"/><Relationship Id="rId31" Type="http://schemas.openxmlformats.org/officeDocument/2006/relationships/image" Target="../media/image15.png"/><Relationship Id="rId52" Type="http://schemas.openxmlformats.org/officeDocument/2006/relationships/customXml" Target="../ink/ink2762.xml"/><Relationship Id="rId73" Type="http://schemas.openxmlformats.org/officeDocument/2006/relationships/image" Target="../media/image36.png"/><Relationship Id="rId78" Type="http://schemas.openxmlformats.org/officeDocument/2006/relationships/customXml" Target="../ink/ink2775.xml"/><Relationship Id="rId94" Type="http://schemas.openxmlformats.org/officeDocument/2006/relationships/customXml" Target="../ink/ink278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797.xml"/><Relationship Id="rId143" Type="http://schemas.openxmlformats.org/officeDocument/2006/relationships/image" Target="../media/image71.png"/><Relationship Id="rId148" Type="http://schemas.openxmlformats.org/officeDocument/2006/relationships/customXml" Target="../ink/ink2810.xml"/><Relationship Id="rId164" Type="http://schemas.openxmlformats.org/officeDocument/2006/relationships/customXml" Target="../ink/ink2818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2738.xml"/><Relationship Id="rId9" Type="http://schemas.openxmlformats.org/officeDocument/2006/relationships/image" Target="../media/image4.png"/><Relationship Id="rId180" Type="http://schemas.openxmlformats.org/officeDocument/2006/relationships/customXml" Target="../ink/ink2826.xml"/><Relationship Id="rId210" Type="http://schemas.openxmlformats.org/officeDocument/2006/relationships/customXml" Target="../ink/ink2841.xml"/><Relationship Id="rId215" Type="http://schemas.openxmlformats.org/officeDocument/2006/relationships/image" Target="../media/image35.png"/><Relationship Id="rId236" Type="http://schemas.openxmlformats.org/officeDocument/2006/relationships/customXml" Target="../ink/ink2854.xml"/><Relationship Id="rId257" Type="http://schemas.openxmlformats.org/officeDocument/2006/relationships/image" Target="../media/image56.png"/><Relationship Id="rId278" Type="http://schemas.openxmlformats.org/officeDocument/2006/relationships/customXml" Target="../ink/ink2875.xml"/><Relationship Id="rId26" Type="http://schemas.openxmlformats.org/officeDocument/2006/relationships/customXml" Target="../ink/ink2749.xml"/><Relationship Id="rId231" Type="http://schemas.openxmlformats.org/officeDocument/2006/relationships/image" Target="../media/image43.png"/><Relationship Id="rId252" Type="http://schemas.openxmlformats.org/officeDocument/2006/relationships/customXml" Target="../ink/ink2862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2770.xml"/><Relationship Id="rId89" Type="http://schemas.openxmlformats.org/officeDocument/2006/relationships/image" Target="../media/image44.png"/><Relationship Id="rId112" Type="http://schemas.openxmlformats.org/officeDocument/2006/relationships/customXml" Target="../ink/ink2792.xml"/><Relationship Id="rId133" Type="http://schemas.openxmlformats.org/officeDocument/2006/relationships/image" Target="../media/image66.png"/><Relationship Id="rId154" Type="http://schemas.openxmlformats.org/officeDocument/2006/relationships/customXml" Target="../ink/ink2813.xml"/><Relationship Id="rId175" Type="http://schemas.openxmlformats.org/officeDocument/2006/relationships/image" Target="../media/image87.png"/><Relationship Id="rId196" Type="http://schemas.openxmlformats.org/officeDocument/2006/relationships/customXml" Target="../ink/ink2834.xml"/><Relationship Id="rId200" Type="http://schemas.openxmlformats.org/officeDocument/2006/relationships/customXml" Target="../ink/ink2836.xml"/><Relationship Id="rId16" Type="http://schemas.openxmlformats.org/officeDocument/2006/relationships/customXml" Target="../ink/ink2744.xml"/><Relationship Id="rId221" Type="http://schemas.openxmlformats.org/officeDocument/2006/relationships/image" Target="../media/image38.png"/><Relationship Id="rId242" Type="http://schemas.openxmlformats.org/officeDocument/2006/relationships/customXml" Target="../ink/ink2857.xml"/><Relationship Id="rId263" Type="http://schemas.openxmlformats.org/officeDocument/2006/relationships/image" Target="../media/image59.png"/><Relationship Id="rId284" Type="http://schemas.openxmlformats.org/officeDocument/2006/relationships/customXml" Target="../ink/ink2878.xml"/><Relationship Id="rId37" Type="http://schemas.openxmlformats.org/officeDocument/2006/relationships/image" Target="../media/image18.png"/><Relationship Id="rId58" Type="http://schemas.openxmlformats.org/officeDocument/2006/relationships/customXml" Target="../ink/ink2765.xml"/><Relationship Id="rId79" Type="http://schemas.openxmlformats.org/officeDocument/2006/relationships/image" Target="../media/image39.png"/><Relationship Id="rId102" Type="http://schemas.openxmlformats.org/officeDocument/2006/relationships/customXml" Target="../ink/ink2787.xml"/><Relationship Id="rId123" Type="http://schemas.openxmlformats.org/officeDocument/2006/relationships/image" Target="../media/image61.png"/><Relationship Id="rId144" Type="http://schemas.openxmlformats.org/officeDocument/2006/relationships/customXml" Target="../ink/ink2808.xml"/><Relationship Id="rId90" Type="http://schemas.openxmlformats.org/officeDocument/2006/relationships/customXml" Target="../ink/ink2781.xml"/><Relationship Id="rId165" Type="http://schemas.openxmlformats.org/officeDocument/2006/relationships/image" Target="../media/image82.png"/><Relationship Id="rId186" Type="http://schemas.openxmlformats.org/officeDocument/2006/relationships/customXml" Target="../ink/ink2829.xml"/><Relationship Id="rId211" Type="http://schemas.openxmlformats.org/officeDocument/2006/relationships/image" Target="../media/image33.png"/><Relationship Id="rId232" Type="http://schemas.openxmlformats.org/officeDocument/2006/relationships/customXml" Target="../ink/ink2852.xml"/><Relationship Id="rId253" Type="http://schemas.openxmlformats.org/officeDocument/2006/relationships/image" Target="../media/image54.png"/><Relationship Id="rId274" Type="http://schemas.openxmlformats.org/officeDocument/2006/relationships/customXml" Target="../ink/ink2873.xml"/><Relationship Id="rId27" Type="http://schemas.openxmlformats.org/officeDocument/2006/relationships/image" Target="../media/image13.png"/><Relationship Id="rId48" Type="http://schemas.openxmlformats.org/officeDocument/2006/relationships/customXml" Target="../ink/ink2760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2803.xml"/><Relationship Id="rId80" Type="http://schemas.openxmlformats.org/officeDocument/2006/relationships/customXml" Target="../ink/ink2776.xml"/><Relationship Id="rId155" Type="http://schemas.openxmlformats.org/officeDocument/2006/relationships/image" Target="../media/image77.png"/><Relationship Id="rId176" Type="http://schemas.openxmlformats.org/officeDocument/2006/relationships/customXml" Target="../ink/ink2824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2847.xml"/><Relationship Id="rId243" Type="http://schemas.openxmlformats.org/officeDocument/2006/relationships/image" Target="../media/image49.png"/><Relationship Id="rId264" Type="http://schemas.openxmlformats.org/officeDocument/2006/relationships/customXml" Target="../ink/ink2868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2755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2798.xml"/><Relationship Id="rId70" Type="http://schemas.openxmlformats.org/officeDocument/2006/relationships/customXml" Target="../ink/ink2771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2819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42.xml"/><Relationship Id="rId233" Type="http://schemas.openxmlformats.org/officeDocument/2006/relationships/image" Target="../media/image44.png"/><Relationship Id="rId254" Type="http://schemas.openxmlformats.org/officeDocument/2006/relationships/customXml" Target="../ink/ink2863.xml"/><Relationship Id="rId28" Type="http://schemas.openxmlformats.org/officeDocument/2006/relationships/customXml" Target="../ink/ink2750.xml"/><Relationship Id="rId49" Type="http://schemas.openxmlformats.org/officeDocument/2006/relationships/image" Target="../media/image24.png"/><Relationship Id="rId114" Type="http://schemas.openxmlformats.org/officeDocument/2006/relationships/customXml" Target="../ink/ink2793.xml"/><Relationship Id="rId275" Type="http://schemas.openxmlformats.org/officeDocument/2006/relationships/image" Target="../media/image65.png"/><Relationship Id="rId60" Type="http://schemas.openxmlformats.org/officeDocument/2006/relationships/customXml" Target="../ink/ink2766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2814.xml"/><Relationship Id="rId177" Type="http://schemas.openxmlformats.org/officeDocument/2006/relationships/image" Target="../media/image88.png"/><Relationship Id="rId198" Type="http://schemas.openxmlformats.org/officeDocument/2006/relationships/customXml" Target="../ink/ink2835.xml"/><Relationship Id="rId202" Type="http://schemas.openxmlformats.org/officeDocument/2006/relationships/customXml" Target="../ink/ink2837.xml"/><Relationship Id="rId223" Type="http://schemas.openxmlformats.org/officeDocument/2006/relationships/image" Target="../media/image39.png"/><Relationship Id="rId244" Type="http://schemas.openxmlformats.org/officeDocument/2006/relationships/customXml" Target="../ink/ink2858.xml"/><Relationship Id="rId18" Type="http://schemas.openxmlformats.org/officeDocument/2006/relationships/customXml" Target="../ink/ink2745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287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901.xml"/><Relationship Id="rId63" Type="http://schemas.openxmlformats.org/officeDocument/2006/relationships/image" Target="../media/image31.png"/><Relationship Id="rId84" Type="http://schemas.openxmlformats.org/officeDocument/2006/relationships/customXml" Target="../ink/ink2922.xml"/><Relationship Id="rId138" Type="http://schemas.openxmlformats.org/officeDocument/2006/relationships/customXml" Target="../ink/ink2949.xml"/><Relationship Id="rId159" Type="http://schemas.openxmlformats.org/officeDocument/2006/relationships/image" Target="../media/image79.png"/><Relationship Id="rId170" Type="http://schemas.openxmlformats.org/officeDocument/2006/relationships/customXml" Target="../ink/ink2965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299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014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2896.xml"/><Relationship Id="rId53" Type="http://schemas.openxmlformats.org/officeDocument/2006/relationships/image" Target="../media/image26.png"/><Relationship Id="rId74" Type="http://schemas.openxmlformats.org/officeDocument/2006/relationships/customXml" Target="../ink/ink2917.xml"/><Relationship Id="rId128" Type="http://schemas.openxmlformats.org/officeDocument/2006/relationships/customXml" Target="../ink/ink294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960.xml"/><Relationship Id="rId181" Type="http://schemas.openxmlformats.org/officeDocument/2006/relationships/image" Target="../media/image18.png"/><Relationship Id="rId216" Type="http://schemas.openxmlformats.org/officeDocument/2006/relationships/customXml" Target="../ink/ink2988.xml"/><Relationship Id="rId237" Type="http://schemas.openxmlformats.org/officeDocument/2006/relationships/image" Target="../media/image46.png"/><Relationship Id="rId258" Type="http://schemas.openxmlformats.org/officeDocument/2006/relationships/customXml" Target="../ink/ink3009.xml"/><Relationship Id="rId279" Type="http://schemas.openxmlformats.org/officeDocument/2006/relationships/image" Target="../media/image67.png"/><Relationship Id="rId22" Type="http://schemas.openxmlformats.org/officeDocument/2006/relationships/customXml" Target="../ink/ink2891.xml"/><Relationship Id="rId43" Type="http://schemas.openxmlformats.org/officeDocument/2006/relationships/image" Target="../media/image21.png"/><Relationship Id="rId64" Type="http://schemas.openxmlformats.org/officeDocument/2006/relationships/customXml" Target="../ink/ink2912.xml"/><Relationship Id="rId118" Type="http://schemas.openxmlformats.org/officeDocument/2006/relationships/customXml" Target="../ink/ink293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2955.xml"/><Relationship Id="rId171" Type="http://schemas.openxmlformats.org/officeDocument/2006/relationships/image" Target="../media/image85.png"/><Relationship Id="rId192" Type="http://schemas.openxmlformats.org/officeDocument/2006/relationships/customXml" Target="../ink/ink2976.xml"/><Relationship Id="rId206" Type="http://schemas.openxmlformats.org/officeDocument/2006/relationships/customXml" Target="../ink/ink2983.xml"/><Relationship Id="rId227" Type="http://schemas.openxmlformats.org/officeDocument/2006/relationships/image" Target="../media/image41.png"/><Relationship Id="rId248" Type="http://schemas.openxmlformats.org/officeDocument/2006/relationships/customXml" Target="../ink/ink3004.xml"/><Relationship Id="rId269" Type="http://schemas.openxmlformats.org/officeDocument/2006/relationships/image" Target="../media/image62.png"/><Relationship Id="rId12" Type="http://schemas.openxmlformats.org/officeDocument/2006/relationships/customXml" Target="../ink/ink2886.xml"/><Relationship Id="rId33" Type="http://schemas.openxmlformats.org/officeDocument/2006/relationships/image" Target="../media/image16.png"/><Relationship Id="rId108" Type="http://schemas.openxmlformats.org/officeDocument/2006/relationships/customXml" Target="../ink/ink2934.xml"/><Relationship Id="rId129" Type="http://schemas.openxmlformats.org/officeDocument/2006/relationships/image" Target="../media/image64.png"/><Relationship Id="rId280" Type="http://schemas.openxmlformats.org/officeDocument/2006/relationships/customXml" Target="../ink/ink3020.xml"/><Relationship Id="rId54" Type="http://schemas.openxmlformats.org/officeDocument/2006/relationships/customXml" Target="../ink/ink2907.xml"/><Relationship Id="rId75" Type="http://schemas.openxmlformats.org/officeDocument/2006/relationships/image" Target="../media/image37.png"/><Relationship Id="rId96" Type="http://schemas.openxmlformats.org/officeDocument/2006/relationships/customXml" Target="../ink/ink2928.xml"/><Relationship Id="rId140" Type="http://schemas.openxmlformats.org/officeDocument/2006/relationships/customXml" Target="../ink/ink2950.xml"/><Relationship Id="rId161" Type="http://schemas.openxmlformats.org/officeDocument/2006/relationships/image" Target="../media/image80.png"/><Relationship Id="rId182" Type="http://schemas.openxmlformats.org/officeDocument/2006/relationships/customXml" Target="../ink/ink2971.xml"/><Relationship Id="rId217" Type="http://schemas.openxmlformats.org/officeDocument/2006/relationships/image" Target="../media/image89.png"/><Relationship Id="rId6" Type="http://schemas.openxmlformats.org/officeDocument/2006/relationships/customXml" Target="../ink/ink2883.xml"/><Relationship Id="rId238" Type="http://schemas.openxmlformats.org/officeDocument/2006/relationships/customXml" Target="../ink/ink2999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3015.xml"/><Relationship Id="rId44" Type="http://schemas.openxmlformats.org/officeDocument/2006/relationships/customXml" Target="../ink/ink2902.xml"/><Relationship Id="rId65" Type="http://schemas.openxmlformats.org/officeDocument/2006/relationships/image" Target="../media/image32.png"/><Relationship Id="rId86" Type="http://schemas.openxmlformats.org/officeDocument/2006/relationships/customXml" Target="../ink/ink2923.xml"/><Relationship Id="rId130" Type="http://schemas.openxmlformats.org/officeDocument/2006/relationships/customXml" Target="../ink/ink2945.xml"/><Relationship Id="rId151" Type="http://schemas.openxmlformats.org/officeDocument/2006/relationships/image" Target="../media/image75.png"/><Relationship Id="rId172" Type="http://schemas.openxmlformats.org/officeDocument/2006/relationships/customXml" Target="../ink/ink2966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2994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3010.xml"/><Relationship Id="rId281" Type="http://schemas.openxmlformats.org/officeDocument/2006/relationships/image" Target="../media/image68.png"/><Relationship Id="rId34" Type="http://schemas.openxmlformats.org/officeDocument/2006/relationships/customXml" Target="../ink/ink2897.xml"/><Relationship Id="rId50" Type="http://schemas.openxmlformats.org/officeDocument/2006/relationships/customXml" Target="../ink/ink2905.xml"/><Relationship Id="rId55" Type="http://schemas.openxmlformats.org/officeDocument/2006/relationships/image" Target="../media/image27.png"/><Relationship Id="rId76" Type="http://schemas.openxmlformats.org/officeDocument/2006/relationships/customXml" Target="../ink/ink2918.xml"/><Relationship Id="rId97" Type="http://schemas.openxmlformats.org/officeDocument/2006/relationships/image" Target="../media/image48.png"/><Relationship Id="rId104" Type="http://schemas.openxmlformats.org/officeDocument/2006/relationships/customXml" Target="../ink/ink2932.xml"/><Relationship Id="rId120" Type="http://schemas.openxmlformats.org/officeDocument/2006/relationships/customXml" Target="../ink/ink294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953.xml"/><Relationship Id="rId167" Type="http://schemas.openxmlformats.org/officeDocument/2006/relationships/image" Target="../media/image83.png"/><Relationship Id="rId188" Type="http://schemas.openxmlformats.org/officeDocument/2006/relationships/customXml" Target="../ink/ink297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2926.xml"/><Relationship Id="rId162" Type="http://schemas.openxmlformats.org/officeDocument/2006/relationships/customXml" Target="../ink/ink2961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2989.xml"/><Relationship Id="rId234" Type="http://schemas.openxmlformats.org/officeDocument/2006/relationships/customXml" Target="../ink/ink2997.xml"/><Relationship Id="rId239" Type="http://schemas.openxmlformats.org/officeDocument/2006/relationships/image" Target="../media/image47.png"/><Relationship Id="rId2" Type="http://schemas.openxmlformats.org/officeDocument/2006/relationships/customXml" Target="../ink/ink2881.xml"/><Relationship Id="rId29" Type="http://schemas.openxmlformats.org/officeDocument/2006/relationships/image" Target="../media/image14.png"/><Relationship Id="rId250" Type="http://schemas.openxmlformats.org/officeDocument/2006/relationships/customXml" Target="../ink/ink300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018.xml"/><Relationship Id="rId24" Type="http://schemas.openxmlformats.org/officeDocument/2006/relationships/customXml" Target="../ink/ink2892.xml"/><Relationship Id="rId40" Type="http://schemas.openxmlformats.org/officeDocument/2006/relationships/customXml" Target="../ink/ink2900.xml"/><Relationship Id="rId45" Type="http://schemas.openxmlformats.org/officeDocument/2006/relationships/image" Target="../media/image22.png"/><Relationship Id="rId66" Type="http://schemas.openxmlformats.org/officeDocument/2006/relationships/customXml" Target="../ink/ink2913.xml"/><Relationship Id="rId87" Type="http://schemas.openxmlformats.org/officeDocument/2006/relationships/image" Target="../media/image43.png"/><Relationship Id="rId110" Type="http://schemas.openxmlformats.org/officeDocument/2006/relationships/customXml" Target="../ink/ink293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948.xml"/><Relationship Id="rId157" Type="http://schemas.openxmlformats.org/officeDocument/2006/relationships/image" Target="../media/image78.png"/><Relationship Id="rId178" Type="http://schemas.openxmlformats.org/officeDocument/2006/relationships/customXml" Target="../ink/ink2969.xml"/><Relationship Id="rId61" Type="http://schemas.openxmlformats.org/officeDocument/2006/relationships/image" Target="../media/image30.png"/><Relationship Id="rId82" Type="http://schemas.openxmlformats.org/officeDocument/2006/relationships/customXml" Target="../ink/ink2921.xml"/><Relationship Id="rId152" Type="http://schemas.openxmlformats.org/officeDocument/2006/relationships/customXml" Target="../ink/ink2956.xml"/><Relationship Id="rId173" Type="http://schemas.openxmlformats.org/officeDocument/2006/relationships/image" Target="../media/image86.png"/><Relationship Id="rId194" Type="http://schemas.openxmlformats.org/officeDocument/2006/relationships/customXml" Target="../ink/ink2977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2984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2992.xml"/><Relationship Id="rId240" Type="http://schemas.openxmlformats.org/officeDocument/2006/relationships/customXml" Target="../ink/ink300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013.xml"/><Relationship Id="rId287" Type="http://schemas.openxmlformats.org/officeDocument/2006/relationships/image" Target="../media/image91.png"/><Relationship Id="rId14" Type="http://schemas.openxmlformats.org/officeDocument/2006/relationships/customXml" Target="../ink/ink2887.xml"/><Relationship Id="rId30" Type="http://schemas.openxmlformats.org/officeDocument/2006/relationships/customXml" Target="../ink/ink2895.xml"/><Relationship Id="rId35" Type="http://schemas.openxmlformats.org/officeDocument/2006/relationships/image" Target="../media/image17.png"/><Relationship Id="rId56" Type="http://schemas.openxmlformats.org/officeDocument/2006/relationships/customXml" Target="../ink/ink2908.xml"/><Relationship Id="rId77" Type="http://schemas.openxmlformats.org/officeDocument/2006/relationships/image" Target="../media/image38.png"/><Relationship Id="rId100" Type="http://schemas.openxmlformats.org/officeDocument/2006/relationships/customXml" Target="../ink/ink2930.xml"/><Relationship Id="rId105" Type="http://schemas.openxmlformats.org/officeDocument/2006/relationships/image" Target="../media/image52.png"/><Relationship Id="rId126" Type="http://schemas.openxmlformats.org/officeDocument/2006/relationships/customXml" Target="../ink/ink2943.xml"/><Relationship Id="rId147" Type="http://schemas.openxmlformats.org/officeDocument/2006/relationships/image" Target="../media/image2.png"/><Relationship Id="rId168" Type="http://schemas.openxmlformats.org/officeDocument/2006/relationships/customXml" Target="../ink/ink2964.xml"/><Relationship Id="rId282" Type="http://schemas.openxmlformats.org/officeDocument/2006/relationships/customXml" Target="../ink/ink3021.xml"/><Relationship Id="rId8" Type="http://schemas.openxmlformats.org/officeDocument/2006/relationships/customXml" Target="../ink/ink2884.xml"/><Relationship Id="rId51" Type="http://schemas.openxmlformats.org/officeDocument/2006/relationships/image" Target="../media/image25.png"/><Relationship Id="rId72" Type="http://schemas.openxmlformats.org/officeDocument/2006/relationships/customXml" Target="../ink/ink2916.xml"/><Relationship Id="rId93" Type="http://schemas.openxmlformats.org/officeDocument/2006/relationships/image" Target="../media/image46.png"/><Relationship Id="rId98" Type="http://schemas.openxmlformats.org/officeDocument/2006/relationships/customXml" Target="../ink/ink2929.xml"/><Relationship Id="rId121" Type="http://schemas.openxmlformats.org/officeDocument/2006/relationships/image" Target="../media/image60.png"/><Relationship Id="rId142" Type="http://schemas.openxmlformats.org/officeDocument/2006/relationships/customXml" Target="../ink/ink2951.xml"/><Relationship Id="rId163" Type="http://schemas.openxmlformats.org/officeDocument/2006/relationships/image" Target="../media/image81.png"/><Relationship Id="rId184" Type="http://schemas.openxmlformats.org/officeDocument/2006/relationships/customXml" Target="../ink/ink2972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987.xml"/><Relationship Id="rId230" Type="http://schemas.openxmlformats.org/officeDocument/2006/relationships/customXml" Target="../ink/ink2995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3008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2903.xml"/><Relationship Id="rId67" Type="http://schemas.openxmlformats.org/officeDocument/2006/relationships/image" Target="../media/image33.png"/><Relationship Id="rId116" Type="http://schemas.openxmlformats.org/officeDocument/2006/relationships/customXml" Target="../ink/ink2938.xml"/><Relationship Id="rId137" Type="http://schemas.openxmlformats.org/officeDocument/2006/relationships/image" Target="../media/image68.png"/><Relationship Id="rId158" Type="http://schemas.openxmlformats.org/officeDocument/2006/relationships/customXml" Target="../ink/ink2959.xml"/><Relationship Id="rId272" Type="http://schemas.openxmlformats.org/officeDocument/2006/relationships/customXml" Target="../ink/ink3016.xml"/><Relationship Id="rId20" Type="http://schemas.openxmlformats.org/officeDocument/2006/relationships/customXml" Target="../ink/ink2890.xml"/><Relationship Id="rId41" Type="http://schemas.openxmlformats.org/officeDocument/2006/relationships/image" Target="../media/image20.png"/><Relationship Id="rId62" Type="http://schemas.openxmlformats.org/officeDocument/2006/relationships/customXml" Target="../ink/ink2911.xml"/><Relationship Id="rId83" Type="http://schemas.openxmlformats.org/officeDocument/2006/relationships/image" Target="../media/image41.png"/><Relationship Id="rId88" Type="http://schemas.openxmlformats.org/officeDocument/2006/relationships/customXml" Target="../ink/ink2924.xml"/><Relationship Id="rId111" Type="http://schemas.openxmlformats.org/officeDocument/2006/relationships/image" Target="../media/image55.png"/><Relationship Id="rId132" Type="http://schemas.openxmlformats.org/officeDocument/2006/relationships/customXml" Target="../ink/ink2946.xml"/><Relationship Id="rId153" Type="http://schemas.openxmlformats.org/officeDocument/2006/relationships/image" Target="../media/image76.png"/><Relationship Id="rId174" Type="http://schemas.openxmlformats.org/officeDocument/2006/relationships/customXml" Target="../ink/ink2967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2975.xml"/><Relationship Id="rId204" Type="http://schemas.openxmlformats.org/officeDocument/2006/relationships/customXml" Target="../ink/ink2982.xml"/><Relationship Id="rId220" Type="http://schemas.openxmlformats.org/officeDocument/2006/relationships/customXml" Target="../ink/ink2990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3003.xml"/><Relationship Id="rId267" Type="http://schemas.openxmlformats.org/officeDocument/2006/relationships/image" Target="../media/image61.png"/><Relationship Id="rId288" Type="http://schemas.openxmlformats.org/officeDocument/2006/relationships/customXml" Target="../ink/ink3024.xml"/><Relationship Id="rId15" Type="http://schemas.openxmlformats.org/officeDocument/2006/relationships/image" Target="../media/image7.png"/><Relationship Id="rId36" Type="http://schemas.openxmlformats.org/officeDocument/2006/relationships/customXml" Target="../ink/ink2898.xml"/><Relationship Id="rId57" Type="http://schemas.openxmlformats.org/officeDocument/2006/relationships/image" Target="../media/image28.png"/><Relationship Id="rId106" Type="http://schemas.openxmlformats.org/officeDocument/2006/relationships/customXml" Target="../ink/ink2933.xml"/><Relationship Id="rId127" Type="http://schemas.openxmlformats.org/officeDocument/2006/relationships/image" Target="../media/image63.png"/><Relationship Id="rId262" Type="http://schemas.openxmlformats.org/officeDocument/2006/relationships/customXml" Target="../ink/ink3011.xml"/><Relationship Id="rId283" Type="http://schemas.openxmlformats.org/officeDocument/2006/relationships/image" Target="../media/image69.png"/><Relationship Id="rId10" Type="http://schemas.openxmlformats.org/officeDocument/2006/relationships/customXml" Target="../ink/ink2885.xml"/><Relationship Id="rId31" Type="http://schemas.openxmlformats.org/officeDocument/2006/relationships/image" Target="../media/image15.png"/><Relationship Id="rId52" Type="http://schemas.openxmlformats.org/officeDocument/2006/relationships/customXml" Target="../ink/ink2906.xml"/><Relationship Id="rId73" Type="http://schemas.openxmlformats.org/officeDocument/2006/relationships/image" Target="../media/image36.png"/><Relationship Id="rId78" Type="http://schemas.openxmlformats.org/officeDocument/2006/relationships/customXml" Target="../ink/ink2919.xml"/><Relationship Id="rId94" Type="http://schemas.openxmlformats.org/officeDocument/2006/relationships/customXml" Target="../ink/ink292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941.xml"/><Relationship Id="rId143" Type="http://schemas.openxmlformats.org/officeDocument/2006/relationships/image" Target="../media/image71.png"/><Relationship Id="rId148" Type="http://schemas.openxmlformats.org/officeDocument/2006/relationships/customXml" Target="../ink/ink2954.xml"/><Relationship Id="rId164" Type="http://schemas.openxmlformats.org/officeDocument/2006/relationships/customXml" Target="../ink/ink2962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2882.xml"/><Relationship Id="rId9" Type="http://schemas.openxmlformats.org/officeDocument/2006/relationships/image" Target="../media/image4.png"/><Relationship Id="rId180" Type="http://schemas.openxmlformats.org/officeDocument/2006/relationships/customXml" Target="../ink/ink2970.xml"/><Relationship Id="rId210" Type="http://schemas.openxmlformats.org/officeDocument/2006/relationships/customXml" Target="../ink/ink2985.xml"/><Relationship Id="rId215" Type="http://schemas.openxmlformats.org/officeDocument/2006/relationships/image" Target="../media/image35.png"/><Relationship Id="rId236" Type="http://schemas.openxmlformats.org/officeDocument/2006/relationships/customXml" Target="../ink/ink2998.xml"/><Relationship Id="rId257" Type="http://schemas.openxmlformats.org/officeDocument/2006/relationships/image" Target="../media/image56.png"/><Relationship Id="rId278" Type="http://schemas.openxmlformats.org/officeDocument/2006/relationships/customXml" Target="../ink/ink3019.xml"/><Relationship Id="rId26" Type="http://schemas.openxmlformats.org/officeDocument/2006/relationships/customXml" Target="../ink/ink2893.xml"/><Relationship Id="rId231" Type="http://schemas.openxmlformats.org/officeDocument/2006/relationships/image" Target="../media/image43.png"/><Relationship Id="rId252" Type="http://schemas.openxmlformats.org/officeDocument/2006/relationships/customXml" Target="../ink/ink3006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2914.xml"/><Relationship Id="rId89" Type="http://schemas.openxmlformats.org/officeDocument/2006/relationships/image" Target="../media/image44.png"/><Relationship Id="rId112" Type="http://schemas.openxmlformats.org/officeDocument/2006/relationships/customXml" Target="../ink/ink2936.xml"/><Relationship Id="rId133" Type="http://schemas.openxmlformats.org/officeDocument/2006/relationships/image" Target="../media/image66.png"/><Relationship Id="rId154" Type="http://schemas.openxmlformats.org/officeDocument/2006/relationships/customXml" Target="../ink/ink2957.xml"/><Relationship Id="rId175" Type="http://schemas.openxmlformats.org/officeDocument/2006/relationships/image" Target="../media/image87.png"/><Relationship Id="rId196" Type="http://schemas.openxmlformats.org/officeDocument/2006/relationships/customXml" Target="../ink/ink2978.xml"/><Relationship Id="rId200" Type="http://schemas.openxmlformats.org/officeDocument/2006/relationships/customXml" Target="../ink/ink2980.xml"/><Relationship Id="rId16" Type="http://schemas.openxmlformats.org/officeDocument/2006/relationships/customXml" Target="../ink/ink2888.xml"/><Relationship Id="rId221" Type="http://schemas.openxmlformats.org/officeDocument/2006/relationships/image" Target="../media/image38.png"/><Relationship Id="rId242" Type="http://schemas.openxmlformats.org/officeDocument/2006/relationships/customXml" Target="../ink/ink3001.xml"/><Relationship Id="rId263" Type="http://schemas.openxmlformats.org/officeDocument/2006/relationships/image" Target="../media/image59.png"/><Relationship Id="rId284" Type="http://schemas.openxmlformats.org/officeDocument/2006/relationships/customXml" Target="../ink/ink3022.xml"/><Relationship Id="rId37" Type="http://schemas.openxmlformats.org/officeDocument/2006/relationships/image" Target="../media/image18.png"/><Relationship Id="rId58" Type="http://schemas.openxmlformats.org/officeDocument/2006/relationships/customXml" Target="../ink/ink2909.xml"/><Relationship Id="rId79" Type="http://schemas.openxmlformats.org/officeDocument/2006/relationships/image" Target="../media/image39.png"/><Relationship Id="rId102" Type="http://schemas.openxmlformats.org/officeDocument/2006/relationships/customXml" Target="../ink/ink2931.xml"/><Relationship Id="rId123" Type="http://schemas.openxmlformats.org/officeDocument/2006/relationships/image" Target="../media/image61.png"/><Relationship Id="rId144" Type="http://schemas.openxmlformats.org/officeDocument/2006/relationships/customXml" Target="../ink/ink2952.xml"/><Relationship Id="rId90" Type="http://schemas.openxmlformats.org/officeDocument/2006/relationships/customXml" Target="../ink/ink2925.xml"/><Relationship Id="rId165" Type="http://schemas.openxmlformats.org/officeDocument/2006/relationships/image" Target="../media/image82.png"/><Relationship Id="rId186" Type="http://schemas.openxmlformats.org/officeDocument/2006/relationships/customXml" Target="../ink/ink2973.xml"/><Relationship Id="rId211" Type="http://schemas.openxmlformats.org/officeDocument/2006/relationships/image" Target="../media/image33.png"/><Relationship Id="rId232" Type="http://schemas.openxmlformats.org/officeDocument/2006/relationships/customXml" Target="../ink/ink2996.xml"/><Relationship Id="rId253" Type="http://schemas.openxmlformats.org/officeDocument/2006/relationships/image" Target="../media/image54.png"/><Relationship Id="rId274" Type="http://schemas.openxmlformats.org/officeDocument/2006/relationships/customXml" Target="../ink/ink3017.xml"/><Relationship Id="rId27" Type="http://schemas.openxmlformats.org/officeDocument/2006/relationships/image" Target="../media/image13.png"/><Relationship Id="rId48" Type="http://schemas.openxmlformats.org/officeDocument/2006/relationships/customXml" Target="../ink/ink290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2947.xml"/><Relationship Id="rId80" Type="http://schemas.openxmlformats.org/officeDocument/2006/relationships/customXml" Target="../ink/ink2920.xml"/><Relationship Id="rId155" Type="http://schemas.openxmlformats.org/officeDocument/2006/relationships/image" Target="../media/image77.png"/><Relationship Id="rId176" Type="http://schemas.openxmlformats.org/officeDocument/2006/relationships/customXml" Target="../ink/ink2968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2991.xml"/><Relationship Id="rId243" Type="http://schemas.openxmlformats.org/officeDocument/2006/relationships/image" Target="../media/image49.png"/><Relationship Id="rId264" Type="http://schemas.openxmlformats.org/officeDocument/2006/relationships/customXml" Target="../ink/ink3012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289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2942.xml"/><Relationship Id="rId70" Type="http://schemas.openxmlformats.org/officeDocument/2006/relationships/customXml" Target="../ink/ink291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2963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86.xml"/><Relationship Id="rId233" Type="http://schemas.openxmlformats.org/officeDocument/2006/relationships/image" Target="../media/image44.png"/><Relationship Id="rId254" Type="http://schemas.openxmlformats.org/officeDocument/2006/relationships/customXml" Target="../ink/ink3007.xml"/><Relationship Id="rId28" Type="http://schemas.openxmlformats.org/officeDocument/2006/relationships/customXml" Target="../ink/ink2894.xml"/><Relationship Id="rId49" Type="http://schemas.openxmlformats.org/officeDocument/2006/relationships/image" Target="../media/image24.png"/><Relationship Id="rId114" Type="http://schemas.openxmlformats.org/officeDocument/2006/relationships/customXml" Target="../ink/ink2937.xml"/><Relationship Id="rId275" Type="http://schemas.openxmlformats.org/officeDocument/2006/relationships/image" Target="../media/image65.png"/><Relationship Id="rId60" Type="http://schemas.openxmlformats.org/officeDocument/2006/relationships/customXml" Target="../ink/ink291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2958.xml"/><Relationship Id="rId177" Type="http://schemas.openxmlformats.org/officeDocument/2006/relationships/image" Target="../media/image88.png"/><Relationship Id="rId198" Type="http://schemas.openxmlformats.org/officeDocument/2006/relationships/customXml" Target="../ink/ink2979.xml"/><Relationship Id="rId202" Type="http://schemas.openxmlformats.org/officeDocument/2006/relationships/customXml" Target="../ink/ink2981.xml"/><Relationship Id="rId223" Type="http://schemas.openxmlformats.org/officeDocument/2006/relationships/image" Target="../media/image39.png"/><Relationship Id="rId244" Type="http://schemas.openxmlformats.org/officeDocument/2006/relationships/customXml" Target="../ink/ink3002.xml"/><Relationship Id="rId18" Type="http://schemas.openxmlformats.org/officeDocument/2006/relationships/customXml" Target="../ink/ink2889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30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3045.xml"/><Relationship Id="rId63" Type="http://schemas.openxmlformats.org/officeDocument/2006/relationships/image" Target="../media/image31.png"/><Relationship Id="rId84" Type="http://schemas.openxmlformats.org/officeDocument/2006/relationships/customXml" Target="../ink/ink3066.xml"/><Relationship Id="rId138" Type="http://schemas.openxmlformats.org/officeDocument/2006/relationships/customXml" Target="../ink/ink3093.xml"/><Relationship Id="rId159" Type="http://schemas.openxmlformats.org/officeDocument/2006/relationships/image" Target="../media/image79.png"/><Relationship Id="rId170" Type="http://schemas.openxmlformats.org/officeDocument/2006/relationships/customXml" Target="../ink/ink3109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313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158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3040.xml"/><Relationship Id="rId53" Type="http://schemas.openxmlformats.org/officeDocument/2006/relationships/image" Target="../media/image26.png"/><Relationship Id="rId74" Type="http://schemas.openxmlformats.org/officeDocument/2006/relationships/customXml" Target="../ink/ink3061.xml"/><Relationship Id="rId128" Type="http://schemas.openxmlformats.org/officeDocument/2006/relationships/customXml" Target="../ink/ink308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104.xml"/><Relationship Id="rId181" Type="http://schemas.openxmlformats.org/officeDocument/2006/relationships/image" Target="../media/image18.png"/><Relationship Id="rId216" Type="http://schemas.openxmlformats.org/officeDocument/2006/relationships/customXml" Target="../ink/ink3132.xml"/><Relationship Id="rId237" Type="http://schemas.openxmlformats.org/officeDocument/2006/relationships/image" Target="../media/image46.png"/><Relationship Id="rId258" Type="http://schemas.openxmlformats.org/officeDocument/2006/relationships/customXml" Target="../ink/ink3153.xml"/><Relationship Id="rId279" Type="http://schemas.openxmlformats.org/officeDocument/2006/relationships/image" Target="../media/image67.png"/><Relationship Id="rId22" Type="http://schemas.openxmlformats.org/officeDocument/2006/relationships/customXml" Target="../ink/ink3035.xml"/><Relationship Id="rId43" Type="http://schemas.openxmlformats.org/officeDocument/2006/relationships/image" Target="../media/image21.png"/><Relationship Id="rId64" Type="http://schemas.openxmlformats.org/officeDocument/2006/relationships/customXml" Target="../ink/ink3056.xml"/><Relationship Id="rId118" Type="http://schemas.openxmlformats.org/officeDocument/2006/relationships/customXml" Target="../ink/ink3083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3099.xml"/><Relationship Id="rId171" Type="http://schemas.openxmlformats.org/officeDocument/2006/relationships/image" Target="../media/image85.png"/><Relationship Id="rId192" Type="http://schemas.openxmlformats.org/officeDocument/2006/relationships/customXml" Target="../ink/ink3120.xml"/><Relationship Id="rId206" Type="http://schemas.openxmlformats.org/officeDocument/2006/relationships/customXml" Target="../ink/ink3127.xml"/><Relationship Id="rId227" Type="http://schemas.openxmlformats.org/officeDocument/2006/relationships/image" Target="../media/image41.png"/><Relationship Id="rId248" Type="http://schemas.openxmlformats.org/officeDocument/2006/relationships/customXml" Target="../ink/ink3148.xml"/><Relationship Id="rId269" Type="http://schemas.openxmlformats.org/officeDocument/2006/relationships/image" Target="../media/image62.png"/><Relationship Id="rId12" Type="http://schemas.openxmlformats.org/officeDocument/2006/relationships/customXml" Target="../ink/ink3030.xml"/><Relationship Id="rId33" Type="http://schemas.openxmlformats.org/officeDocument/2006/relationships/image" Target="../media/image16.png"/><Relationship Id="rId108" Type="http://schemas.openxmlformats.org/officeDocument/2006/relationships/customXml" Target="../ink/ink3078.xml"/><Relationship Id="rId129" Type="http://schemas.openxmlformats.org/officeDocument/2006/relationships/image" Target="../media/image64.png"/><Relationship Id="rId280" Type="http://schemas.openxmlformats.org/officeDocument/2006/relationships/customXml" Target="../ink/ink3164.xml"/><Relationship Id="rId54" Type="http://schemas.openxmlformats.org/officeDocument/2006/relationships/customXml" Target="../ink/ink3051.xml"/><Relationship Id="rId75" Type="http://schemas.openxmlformats.org/officeDocument/2006/relationships/image" Target="../media/image37.png"/><Relationship Id="rId96" Type="http://schemas.openxmlformats.org/officeDocument/2006/relationships/customXml" Target="../ink/ink3072.xml"/><Relationship Id="rId140" Type="http://schemas.openxmlformats.org/officeDocument/2006/relationships/customXml" Target="../ink/ink3094.xml"/><Relationship Id="rId161" Type="http://schemas.openxmlformats.org/officeDocument/2006/relationships/image" Target="../media/image80.png"/><Relationship Id="rId182" Type="http://schemas.openxmlformats.org/officeDocument/2006/relationships/customXml" Target="../ink/ink3115.xml"/><Relationship Id="rId217" Type="http://schemas.openxmlformats.org/officeDocument/2006/relationships/image" Target="../media/image89.png"/><Relationship Id="rId6" Type="http://schemas.openxmlformats.org/officeDocument/2006/relationships/customXml" Target="../ink/ink3027.xml"/><Relationship Id="rId238" Type="http://schemas.openxmlformats.org/officeDocument/2006/relationships/customXml" Target="../ink/ink3143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3159.xml"/><Relationship Id="rId44" Type="http://schemas.openxmlformats.org/officeDocument/2006/relationships/customXml" Target="../ink/ink3046.xml"/><Relationship Id="rId65" Type="http://schemas.openxmlformats.org/officeDocument/2006/relationships/image" Target="../media/image32.png"/><Relationship Id="rId86" Type="http://schemas.openxmlformats.org/officeDocument/2006/relationships/customXml" Target="../ink/ink3067.xml"/><Relationship Id="rId130" Type="http://schemas.openxmlformats.org/officeDocument/2006/relationships/customXml" Target="../ink/ink3089.xml"/><Relationship Id="rId151" Type="http://schemas.openxmlformats.org/officeDocument/2006/relationships/image" Target="../media/image75.png"/><Relationship Id="rId172" Type="http://schemas.openxmlformats.org/officeDocument/2006/relationships/customXml" Target="../ink/ink3110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3138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3154.xml"/><Relationship Id="rId281" Type="http://schemas.openxmlformats.org/officeDocument/2006/relationships/image" Target="../media/image68.png"/><Relationship Id="rId34" Type="http://schemas.openxmlformats.org/officeDocument/2006/relationships/customXml" Target="../ink/ink3041.xml"/><Relationship Id="rId50" Type="http://schemas.openxmlformats.org/officeDocument/2006/relationships/customXml" Target="../ink/ink3049.xml"/><Relationship Id="rId55" Type="http://schemas.openxmlformats.org/officeDocument/2006/relationships/image" Target="../media/image27.png"/><Relationship Id="rId76" Type="http://schemas.openxmlformats.org/officeDocument/2006/relationships/customXml" Target="../ink/ink3062.xml"/><Relationship Id="rId97" Type="http://schemas.openxmlformats.org/officeDocument/2006/relationships/image" Target="../media/image48.png"/><Relationship Id="rId104" Type="http://schemas.openxmlformats.org/officeDocument/2006/relationships/customXml" Target="../ink/ink3076.xml"/><Relationship Id="rId120" Type="http://schemas.openxmlformats.org/officeDocument/2006/relationships/customXml" Target="../ink/ink308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097.xml"/><Relationship Id="rId167" Type="http://schemas.openxmlformats.org/officeDocument/2006/relationships/image" Target="../media/image83.png"/><Relationship Id="rId188" Type="http://schemas.openxmlformats.org/officeDocument/2006/relationships/customXml" Target="../ink/ink311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3070.xml"/><Relationship Id="rId162" Type="http://schemas.openxmlformats.org/officeDocument/2006/relationships/customXml" Target="../ink/ink3105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3133.xml"/><Relationship Id="rId234" Type="http://schemas.openxmlformats.org/officeDocument/2006/relationships/customXml" Target="../ink/ink3141.xml"/><Relationship Id="rId239" Type="http://schemas.openxmlformats.org/officeDocument/2006/relationships/image" Target="../media/image47.png"/><Relationship Id="rId2" Type="http://schemas.openxmlformats.org/officeDocument/2006/relationships/customXml" Target="../ink/ink3025.xml"/><Relationship Id="rId29" Type="http://schemas.openxmlformats.org/officeDocument/2006/relationships/image" Target="../media/image14.png"/><Relationship Id="rId250" Type="http://schemas.openxmlformats.org/officeDocument/2006/relationships/customXml" Target="../ink/ink314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162.xml"/><Relationship Id="rId24" Type="http://schemas.openxmlformats.org/officeDocument/2006/relationships/customXml" Target="../ink/ink3036.xml"/><Relationship Id="rId40" Type="http://schemas.openxmlformats.org/officeDocument/2006/relationships/customXml" Target="../ink/ink3044.xml"/><Relationship Id="rId45" Type="http://schemas.openxmlformats.org/officeDocument/2006/relationships/image" Target="../media/image22.png"/><Relationship Id="rId66" Type="http://schemas.openxmlformats.org/officeDocument/2006/relationships/customXml" Target="../ink/ink3057.xml"/><Relationship Id="rId87" Type="http://schemas.openxmlformats.org/officeDocument/2006/relationships/image" Target="../media/image43.png"/><Relationship Id="rId110" Type="http://schemas.openxmlformats.org/officeDocument/2006/relationships/customXml" Target="../ink/ink307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092.xml"/><Relationship Id="rId157" Type="http://schemas.openxmlformats.org/officeDocument/2006/relationships/image" Target="../media/image78.png"/><Relationship Id="rId178" Type="http://schemas.openxmlformats.org/officeDocument/2006/relationships/customXml" Target="../ink/ink3113.xml"/><Relationship Id="rId61" Type="http://schemas.openxmlformats.org/officeDocument/2006/relationships/image" Target="../media/image30.png"/><Relationship Id="rId82" Type="http://schemas.openxmlformats.org/officeDocument/2006/relationships/customXml" Target="../ink/ink3065.xml"/><Relationship Id="rId152" Type="http://schemas.openxmlformats.org/officeDocument/2006/relationships/customXml" Target="../ink/ink3100.xml"/><Relationship Id="rId173" Type="http://schemas.openxmlformats.org/officeDocument/2006/relationships/image" Target="../media/image86.png"/><Relationship Id="rId194" Type="http://schemas.openxmlformats.org/officeDocument/2006/relationships/customXml" Target="../ink/ink3121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3128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3136.xml"/><Relationship Id="rId240" Type="http://schemas.openxmlformats.org/officeDocument/2006/relationships/customXml" Target="../ink/ink314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157.xml"/><Relationship Id="rId287" Type="http://schemas.openxmlformats.org/officeDocument/2006/relationships/image" Target="../media/image91.png"/><Relationship Id="rId14" Type="http://schemas.openxmlformats.org/officeDocument/2006/relationships/customXml" Target="../ink/ink3031.xml"/><Relationship Id="rId30" Type="http://schemas.openxmlformats.org/officeDocument/2006/relationships/customXml" Target="../ink/ink3039.xml"/><Relationship Id="rId35" Type="http://schemas.openxmlformats.org/officeDocument/2006/relationships/image" Target="../media/image17.png"/><Relationship Id="rId56" Type="http://schemas.openxmlformats.org/officeDocument/2006/relationships/customXml" Target="../ink/ink3052.xml"/><Relationship Id="rId77" Type="http://schemas.openxmlformats.org/officeDocument/2006/relationships/image" Target="../media/image38.png"/><Relationship Id="rId100" Type="http://schemas.openxmlformats.org/officeDocument/2006/relationships/customXml" Target="../ink/ink3074.xml"/><Relationship Id="rId105" Type="http://schemas.openxmlformats.org/officeDocument/2006/relationships/image" Target="../media/image52.png"/><Relationship Id="rId126" Type="http://schemas.openxmlformats.org/officeDocument/2006/relationships/customXml" Target="../ink/ink3087.xml"/><Relationship Id="rId147" Type="http://schemas.openxmlformats.org/officeDocument/2006/relationships/image" Target="../media/image2.png"/><Relationship Id="rId168" Type="http://schemas.openxmlformats.org/officeDocument/2006/relationships/customXml" Target="../ink/ink3108.xml"/><Relationship Id="rId282" Type="http://schemas.openxmlformats.org/officeDocument/2006/relationships/customXml" Target="../ink/ink3165.xml"/><Relationship Id="rId8" Type="http://schemas.openxmlformats.org/officeDocument/2006/relationships/customXml" Target="../ink/ink3028.xml"/><Relationship Id="rId51" Type="http://schemas.openxmlformats.org/officeDocument/2006/relationships/image" Target="../media/image25.png"/><Relationship Id="rId72" Type="http://schemas.openxmlformats.org/officeDocument/2006/relationships/customXml" Target="../ink/ink3060.xml"/><Relationship Id="rId93" Type="http://schemas.openxmlformats.org/officeDocument/2006/relationships/image" Target="../media/image46.png"/><Relationship Id="rId98" Type="http://schemas.openxmlformats.org/officeDocument/2006/relationships/customXml" Target="../ink/ink3073.xml"/><Relationship Id="rId121" Type="http://schemas.openxmlformats.org/officeDocument/2006/relationships/image" Target="../media/image60.png"/><Relationship Id="rId142" Type="http://schemas.openxmlformats.org/officeDocument/2006/relationships/customXml" Target="../ink/ink3095.xml"/><Relationship Id="rId163" Type="http://schemas.openxmlformats.org/officeDocument/2006/relationships/image" Target="../media/image81.png"/><Relationship Id="rId184" Type="http://schemas.openxmlformats.org/officeDocument/2006/relationships/customXml" Target="../ink/ink3116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131.xml"/><Relationship Id="rId230" Type="http://schemas.openxmlformats.org/officeDocument/2006/relationships/customXml" Target="../ink/ink3139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3152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3047.xml"/><Relationship Id="rId67" Type="http://schemas.openxmlformats.org/officeDocument/2006/relationships/image" Target="../media/image33.png"/><Relationship Id="rId116" Type="http://schemas.openxmlformats.org/officeDocument/2006/relationships/customXml" Target="../ink/ink3082.xml"/><Relationship Id="rId137" Type="http://schemas.openxmlformats.org/officeDocument/2006/relationships/image" Target="../media/image68.png"/><Relationship Id="rId158" Type="http://schemas.openxmlformats.org/officeDocument/2006/relationships/customXml" Target="../ink/ink3103.xml"/><Relationship Id="rId272" Type="http://schemas.openxmlformats.org/officeDocument/2006/relationships/customXml" Target="../ink/ink3160.xml"/><Relationship Id="rId20" Type="http://schemas.openxmlformats.org/officeDocument/2006/relationships/customXml" Target="../ink/ink3034.xml"/><Relationship Id="rId41" Type="http://schemas.openxmlformats.org/officeDocument/2006/relationships/image" Target="../media/image20.png"/><Relationship Id="rId62" Type="http://schemas.openxmlformats.org/officeDocument/2006/relationships/customXml" Target="../ink/ink3055.xml"/><Relationship Id="rId83" Type="http://schemas.openxmlformats.org/officeDocument/2006/relationships/image" Target="../media/image41.png"/><Relationship Id="rId88" Type="http://schemas.openxmlformats.org/officeDocument/2006/relationships/customXml" Target="../ink/ink3068.xml"/><Relationship Id="rId111" Type="http://schemas.openxmlformats.org/officeDocument/2006/relationships/image" Target="../media/image55.png"/><Relationship Id="rId132" Type="http://schemas.openxmlformats.org/officeDocument/2006/relationships/customXml" Target="../ink/ink3090.xml"/><Relationship Id="rId153" Type="http://schemas.openxmlformats.org/officeDocument/2006/relationships/image" Target="../media/image76.png"/><Relationship Id="rId174" Type="http://schemas.openxmlformats.org/officeDocument/2006/relationships/customXml" Target="../ink/ink3111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3119.xml"/><Relationship Id="rId204" Type="http://schemas.openxmlformats.org/officeDocument/2006/relationships/customXml" Target="../ink/ink3126.xml"/><Relationship Id="rId220" Type="http://schemas.openxmlformats.org/officeDocument/2006/relationships/customXml" Target="../ink/ink3134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3147.xml"/><Relationship Id="rId267" Type="http://schemas.openxmlformats.org/officeDocument/2006/relationships/image" Target="../media/image61.png"/><Relationship Id="rId288" Type="http://schemas.openxmlformats.org/officeDocument/2006/relationships/customXml" Target="../ink/ink3168.xml"/><Relationship Id="rId15" Type="http://schemas.openxmlformats.org/officeDocument/2006/relationships/image" Target="../media/image7.png"/><Relationship Id="rId36" Type="http://schemas.openxmlformats.org/officeDocument/2006/relationships/customXml" Target="../ink/ink3042.xml"/><Relationship Id="rId57" Type="http://schemas.openxmlformats.org/officeDocument/2006/relationships/image" Target="../media/image28.png"/><Relationship Id="rId106" Type="http://schemas.openxmlformats.org/officeDocument/2006/relationships/customXml" Target="../ink/ink3077.xml"/><Relationship Id="rId127" Type="http://schemas.openxmlformats.org/officeDocument/2006/relationships/image" Target="../media/image63.png"/><Relationship Id="rId262" Type="http://schemas.openxmlformats.org/officeDocument/2006/relationships/customXml" Target="../ink/ink3155.xml"/><Relationship Id="rId283" Type="http://schemas.openxmlformats.org/officeDocument/2006/relationships/image" Target="../media/image69.png"/><Relationship Id="rId10" Type="http://schemas.openxmlformats.org/officeDocument/2006/relationships/customXml" Target="../ink/ink3029.xml"/><Relationship Id="rId31" Type="http://schemas.openxmlformats.org/officeDocument/2006/relationships/image" Target="../media/image15.png"/><Relationship Id="rId52" Type="http://schemas.openxmlformats.org/officeDocument/2006/relationships/customXml" Target="../ink/ink3050.xml"/><Relationship Id="rId73" Type="http://schemas.openxmlformats.org/officeDocument/2006/relationships/image" Target="../media/image36.png"/><Relationship Id="rId78" Type="http://schemas.openxmlformats.org/officeDocument/2006/relationships/customXml" Target="../ink/ink3063.xml"/><Relationship Id="rId94" Type="http://schemas.openxmlformats.org/officeDocument/2006/relationships/customXml" Target="../ink/ink307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085.xml"/><Relationship Id="rId143" Type="http://schemas.openxmlformats.org/officeDocument/2006/relationships/image" Target="../media/image71.png"/><Relationship Id="rId148" Type="http://schemas.openxmlformats.org/officeDocument/2006/relationships/customXml" Target="../ink/ink3098.xml"/><Relationship Id="rId164" Type="http://schemas.openxmlformats.org/officeDocument/2006/relationships/customXml" Target="../ink/ink3106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3026.xml"/><Relationship Id="rId9" Type="http://schemas.openxmlformats.org/officeDocument/2006/relationships/image" Target="../media/image4.png"/><Relationship Id="rId180" Type="http://schemas.openxmlformats.org/officeDocument/2006/relationships/customXml" Target="../ink/ink3114.xml"/><Relationship Id="rId210" Type="http://schemas.openxmlformats.org/officeDocument/2006/relationships/customXml" Target="../ink/ink3129.xml"/><Relationship Id="rId215" Type="http://schemas.openxmlformats.org/officeDocument/2006/relationships/image" Target="../media/image35.png"/><Relationship Id="rId236" Type="http://schemas.openxmlformats.org/officeDocument/2006/relationships/customXml" Target="../ink/ink3142.xml"/><Relationship Id="rId257" Type="http://schemas.openxmlformats.org/officeDocument/2006/relationships/image" Target="../media/image56.png"/><Relationship Id="rId278" Type="http://schemas.openxmlformats.org/officeDocument/2006/relationships/customXml" Target="../ink/ink3163.xml"/><Relationship Id="rId26" Type="http://schemas.openxmlformats.org/officeDocument/2006/relationships/customXml" Target="../ink/ink3037.xml"/><Relationship Id="rId231" Type="http://schemas.openxmlformats.org/officeDocument/2006/relationships/image" Target="../media/image43.png"/><Relationship Id="rId252" Type="http://schemas.openxmlformats.org/officeDocument/2006/relationships/customXml" Target="../ink/ink3150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3058.xml"/><Relationship Id="rId89" Type="http://schemas.openxmlformats.org/officeDocument/2006/relationships/image" Target="../media/image44.png"/><Relationship Id="rId112" Type="http://schemas.openxmlformats.org/officeDocument/2006/relationships/customXml" Target="../ink/ink3080.xml"/><Relationship Id="rId133" Type="http://schemas.openxmlformats.org/officeDocument/2006/relationships/image" Target="../media/image66.png"/><Relationship Id="rId154" Type="http://schemas.openxmlformats.org/officeDocument/2006/relationships/customXml" Target="../ink/ink3101.xml"/><Relationship Id="rId175" Type="http://schemas.openxmlformats.org/officeDocument/2006/relationships/image" Target="../media/image87.png"/><Relationship Id="rId196" Type="http://schemas.openxmlformats.org/officeDocument/2006/relationships/customXml" Target="../ink/ink3122.xml"/><Relationship Id="rId200" Type="http://schemas.openxmlformats.org/officeDocument/2006/relationships/customXml" Target="../ink/ink3124.xml"/><Relationship Id="rId16" Type="http://schemas.openxmlformats.org/officeDocument/2006/relationships/customXml" Target="../ink/ink3032.xml"/><Relationship Id="rId221" Type="http://schemas.openxmlformats.org/officeDocument/2006/relationships/image" Target="../media/image38.png"/><Relationship Id="rId242" Type="http://schemas.openxmlformats.org/officeDocument/2006/relationships/customXml" Target="../ink/ink3145.xml"/><Relationship Id="rId263" Type="http://schemas.openxmlformats.org/officeDocument/2006/relationships/image" Target="../media/image59.png"/><Relationship Id="rId284" Type="http://schemas.openxmlformats.org/officeDocument/2006/relationships/customXml" Target="../ink/ink3166.xml"/><Relationship Id="rId37" Type="http://schemas.openxmlformats.org/officeDocument/2006/relationships/image" Target="../media/image18.png"/><Relationship Id="rId58" Type="http://schemas.openxmlformats.org/officeDocument/2006/relationships/customXml" Target="../ink/ink3053.xml"/><Relationship Id="rId79" Type="http://schemas.openxmlformats.org/officeDocument/2006/relationships/image" Target="../media/image39.png"/><Relationship Id="rId102" Type="http://schemas.openxmlformats.org/officeDocument/2006/relationships/customXml" Target="../ink/ink3075.xml"/><Relationship Id="rId123" Type="http://schemas.openxmlformats.org/officeDocument/2006/relationships/image" Target="../media/image61.png"/><Relationship Id="rId144" Type="http://schemas.openxmlformats.org/officeDocument/2006/relationships/customXml" Target="../ink/ink3096.xml"/><Relationship Id="rId90" Type="http://schemas.openxmlformats.org/officeDocument/2006/relationships/customXml" Target="../ink/ink3069.xml"/><Relationship Id="rId165" Type="http://schemas.openxmlformats.org/officeDocument/2006/relationships/image" Target="../media/image82.png"/><Relationship Id="rId186" Type="http://schemas.openxmlformats.org/officeDocument/2006/relationships/customXml" Target="../ink/ink3117.xml"/><Relationship Id="rId211" Type="http://schemas.openxmlformats.org/officeDocument/2006/relationships/image" Target="../media/image33.png"/><Relationship Id="rId232" Type="http://schemas.openxmlformats.org/officeDocument/2006/relationships/customXml" Target="../ink/ink3140.xml"/><Relationship Id="rId253" Type="http://schemas.openxmlformats.org/officeDocument/2006/relationships/image" Target="../media/image54.png"/><Relationship Id="rId274" Type="http://schemas.openxmlformats.org/officeDocument/2006/relationships/customXml" Target="../ink/ink3161.xml"/><Relationship Id="rId27" Type="http://schemas.openxmlformats.org/officeDocument/2006/relationships/image" Target="../media/image13.png"/><Relationship Id="rId48" Type="http://schemas.openxmlformats.org/officeDocument/2006/relationships/customXml" Target="../ink/ink3048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3091.xml"/><Relationship Id="rId80" Type="http://schemas.openxmlformats.org/officeDocument/2006/relationships/customXml" Target="../ink/ink3064.xml"/><Relationship Id="rId155" Type="http://schemas.openxmlformats.org/officeDocument/2006/relationships/image" Target="../media/image77.png"/><Relationship Id="rId176" Type="http://schemas.openxmlformats.org/officeDocument/2006/relationships/customXml" Target="../ink/ink3112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3135.xml"/><Relationship Id="rId243" Type="http://schemas.openxmlformats.org/officeDocument/2006/relationships/image" Target="../media/image49.png"/><Relationship Id="rId264" Type="http://schemas.openxmlformats.org/officeDocument/2006/relationships/customXml" Target="../ink/ink3156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3043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3086.xml"/><Relationship Id="rId70" Type="http://schemas.openxmlformats.org/officeDocument/2006/relationships/customXml" Target="../ink/ink3059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3107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30.xml"/><Relationship Id="rId233" Type="http://schemas.openxmlformats.org/officeDocument/2006/relationships/image" Target="../media/image44.png"/><Relationship Id="rId254" Type="http://schemas.openxmlformats.org/officeDocument/2006/relationships/customXml" Target="../ink/ink3151.xml"/><Relationship Id="rId28" Type="http://schemas.openxmlformats.org/officeDocument/2006/relationships/customXml" Target="../ink/ink3038.xml"/><Relationship Id="rId49" Type="http://schemas.openxmlformats.org/officeDocument/2006/relationships/image" Target="../media/image24.png"/><Relationship Id="rId114" Type="http://schemas.openxmlformats.org/officeDocument/2006/relationships/customXml" Target="../ink/ink3081.xml"/><Relationship Id="rId275" Type="http://schemas.openxmlformats.org/officeDocument/2006/relationships/image" Target="../media/image65.png"/><Relationship Id="rId60" Type="http://schemas.openxmlformats.org/officeDocument/2006/relationships/customXml" Target="../ink/ink3054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3102.xml"/><Relationship Id="rId177" Type="http://schemas.openxmlformats.org/officeDocument/2006/relationships/image" Target="../media/image88.png"/><Relationship Id="rId198" Type="http://schemas.openxmlformats.org/officeDocument/2006/relationships/customXml" Target="../ink/ink3123.xml"/><Relationship Id="rId202" Type="http://schemas.openxmlformats.org/officeDocument/2006/relationships/customXml" Target="../ink/ink3125.xml"/><Relationship Id="rId223" Type="http://schemas.openxmlformats.org/officeDocument/2006/relationships/image" Target="../media/image39.png"/><Relationship Id="rId244" Type="http://schemas.openxmlformats.org/officeDocument/2006/relationships/customXml" Target="../ink/ink3146.xml"/><Relationship Id="rId18" Type="http://schemas.openxmlformats.org/officeDocument/2006/relationships/customXml" Target="../ink/ink3033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316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597.xml"/><Relationship Id="rId63" Type="http://schemas.openxmlformats.org/officeDocument/2006/relationships/image" Target="../media/image31.png"/><Relationship Id="rId84" Type="http://schemas.openxmlformats.org/officeDocument/2006/relationships/customXml" Target="../ink/ink618.xml"/><Relationship Id="rId138" Type="http://schemas.openxmlformats.org/officeDocument/2006/relationships/customXml" Target="../ink/ink645.xml"/><Relationship Id="rId159" Type="http://schemas.openxmlformats.org/officeDocument/2006/relationships/image" Target="../media/image79.png"/><Relationship Id="rId170" Type="http://schemas.openxmlformats.org/officeDocument/2006/relationships/customXml" Target="../ink/ink661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6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710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592.xml"/><Relationship Id="rId53" Type="http://schemas.openxmlformats.org/officeDocument/2006/relationships/image" Target="../media/image26.png"/><Relationship Id="rId74" Type="http://schemas.openxmlformats.org/officeDocument/2006/relationships/customXml" Target="../ink/ink613.xml"/><Relationship Id="rId128" Type="http://schemas.openxmlformats.org/officeDocument/2006/relationships/customXml" Target="../ink/ink6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656.xml"/><Relationship Id="rId181" Type="http://schemas.openxmlformats.org/officeDocument/2006/relationships/image" Target="../media/image18.png"/><Relationship Id="rId216" Type="http://schemas.openxmlformats.org/officeDocument/2006/relationships/customXml" Target="../ink/ink684.xml"/><Relationship Id="rId237" Type="http://schemas.openxmlformats.org/officeDocument/2006/relationships/image" Target="../media/image46.png"/><Relationship Id="rId258" Type="http://schemas.openxmlformats.org/officeDocument/2006/relationships/customXml" Target="../ink/ink705.xml"/><Relationship Id="rId279" Type="http://schemas.openxmlformats.org/officeDocument/2006/relationships/image" Target="../media/image67.png"/><Relationship Id="rId22" Type="http://schemas.openxmlformats.org/officeDocument/2006/relationships/customXml" Target="../ink/ink587.xml"/><Relationship Id="rId43" Type="http://schemas.openxmlformats.org/officeDocument/2006/relationships/image" Target="../media/image21.png"/><Relationship Id="rId64" Type="http://schemas.openxmlformats.org/officeDocument/2006/relationships/customXml" Target="../ink/ink608.xml"/><Relationship Id="rId118" Type="http://schemas.openxmlformats.org/officeDocument/2006/relationships/customXml" Target="../ink/ink635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651.xml"/><Relationship Id="rId171" Type="http://schemas.openxmlformats.org/officeDocument/2006/relationships/image" Target="../media/image85.png"/><Relationship Id="rId192" Type="http://schemas.openxmlformats.org/officeDocument/2006/relationships/customXml" Target="../ink/ink672.xml"/><Relationship Id="rId206" Type="http://schemas.openxmlformats.org/officeDocument/2006/relationships/customXml" Target="../ink/ink679.xml"/><Relationship Id="rId227" Type="http://schemas.openxmlformats.org/officeDocument/2006/relationships/image" Target="../media/image41.png"/><Relationship Id="rId248" Type="http://schemas.openxmlformats.org/officeDocument/2006/relationships/customXml" Target="../ink/ink700.xml"/><Relationship Id="rId269" Type="http://schemas.openxmlformats.org/officeDocument/2006/relationships/image" Target="../media/image62.png"/><Relationship Id="rId12" Type="http://schemas.openxmlformats.org/officeDocument/2006/relationships/customXml" Target="../ink/ink582.xml"/><Relationship Id="rId33" Type="http://schemas.openxmlformats.org/officeDocument/2006/relationships/image" Target="../media/image16.png"/><Relationship Id="rId108" Type="http://schemas.openxmlformats.org/officeDocument/2006/relationships/customXml" Target="../ink/ink630.xml"/><Relationship Id="rId129" Type="http://schemas.openxmlformats.org/officeDocument/2006/relationships/image" Target="../media/image64.png"/><Relationship Id="rId280" Type="http://schemas.openxmlformats.org/officeDocument/2006/relationships/customXml" Target="../ink/ink716.xml"/><Relationship Id="rId54" Type="http://schemas.openxmlformats.org/officeDocument/2006/relationships/customXml" Target="../ink/ink603.xml"/><Relationship Id="rId75" Type="http://schemas.openxmlformats.org/officeDocument/2006/relationships/image" Target="../media/image37.png"/><Relationship Id="rId96" Type="http://schemas.openxmlformats.org/officeDocument/2006/relationships/customXml" Target="../ink/ink624.xml"/><Relationship Id="rId140" Type="http://schemas.openxmlformats.org/officeDocument/2006/relationships/customXml" Target="../ink/ink646.xml"/><Relationship Id="rId161" Type="http://schemas.openxmlformats.org/officeDocument/2006/relationships/image" Target="../media/image80.png"/><Relationship Id="rId182" Type="http://schemas.openxmlformats.org/officeDocument/2006/relationships/customXml" Target="../ink/ink667.xml"/><Relationship Id="rId217" Type="http://schemas.openxmlformats.org/officeDocument/2006/relationships/image" Target="../media/image89.png"/><Relationship Id="rId6" Type="http://schemas.openxmlformats.org/officeDocument/2006/relationships/customXml" Target="../ink/ink579.xml"/><Relationship Id="rId238" Type="http://schemas.openxmlformats.org/officeDocument/2006/relationships/customXml" Target="../ink/ink695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711.xml"/><Relationship Id="rId44" Type="http://schemas.openxmlformats.org/officeDocument/2006/relationships/customXml" Target="../ink/ink598.xml"/><Relationship Id="rId65" Type="http://schemas.openxmlformats.org/officeDocument/2006/relationships/image" Target="../media/image32.png"/><Relationship Id="rId86" Type="http://schemas.openxmlformats.org/officeDocument/2006/relationships/customXml" Target="../ink/ink619.xml"/><Relationship Id="rId130" Type="http://schemas.openxmlformats.org/officeDocument/2006/relationships/customXml" Target="../ink/ink641.xml"/><Relationship Id="rId151" Type="http://schemas.openxmlformats.org/officeDocument/2006/relationships/image" Target="../media/image75.png"/><Relationship Id="rId172" Type="http://schemas.openxmlformats.org/officeDocument/2006/relationships/customXml" Target="../ink/ink662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690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706.xml"/><Relationship Id="rId281" Type="http://schemas.openxmlformats.org/officeDocument/2006/relationships/image" Target="../media/image68.png"/><Relationship Id="rId34" Type="http://schemas.openxmlformats.org/officeDocument/2006/relationships/customXml" Target="../ink/ink593.xml"/><Relationship Id="rId50" Type="http://schemas.openxmlformats.org/officeDocument/2006/relationships/customXml" Target="../ink/ink601.xml"/><Relationship Id="rId55" Type="http://schemas.openxmlformats.org/officeDocument/2006/relationships/image" Target="../media/image27.png"/><Relationship Id="rId76" Type="http://schemas.openxmlformats.org/officeDocument/2006/relationships/customXml" Target="../ink/ink614.xml"/><Relationship Id="rId97" Type="http://schemas.openxmlformats.org/officeDocument/2006/relationships/image" Target="../media/image48.png"/><Relationship Id="rId104" Type="http://schemas.openxmlformats.org/officeDocument/2006/relationships/customXml" Target="../ink/ink628.xml"/><Relationship Id="rId120" Type="http://schemas.openxmlformats.org/officeDocument/2006/relationships/customXml" Target="../ink/ink6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649.xml"/><Relationship Id="rId167" Type="http://schemas.openxmlformats.org/officeDocument/2006/relationships/image" Target="../media/image83.png"/><Relationship Id="rId188" Type="http://schemas.openxmlformats.org/officeDocument/2006/relationships/customXml" Target="../ink/ink670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622.xml"/><Relationship Id="rId162" Type="http://schemas.openxmlformats.org/officeDocument/2006/relationships/customXml" Target="../ink/ink657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685.xml"/><Relationship Id="rId234" Type="http://schemas.openxmlformats.org/officeDocument/2006/relationships/customXml" Target="../ink/ink693.xml"/><Relationship Id="rId239" Type="http://schemas.openxmlformats.org/officeDocument/2006/relationships/image" Target="../media/image47.png"/><Relationship Id="rId2" Type="http://schemas.openxmlformats.org/officeDocument/2006/relationships/customXml" Target="../ink/ink577.xml"/><Relationship Id="rId29" Type="http://schemas.openxmlformats.org/officeDocument/2006/relationships/image" Target="../media/image14.png"/><Relationship Id="rId250" Type="http://schemas.openxmlformats.org/officeDocument/2006/relationships/customXml" Target="../ink/ink7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714.xml"/><Relationship Id="rId24" Type="http://schemas.openxmlformats.org/officeDocument/2006/relationships/customXml" Target="../ink/ink588.xml"/><Relationship Id="rId40" Type="http://schemas.openxmlformats.org/officeDocument/2006/relationships/customXml" Target="../ink/ink596.xml"/><Relationship Id="rId45" Type="http://schemas.openxmlformats.org/officeDocument/2006/relationships/image" Target="../media/image22.png"/><Relationship Id="rId66" Type="http://schemas.openxmlformats.org/officeDocument/2006/relationships/customXml" Target="../ink/ink609.xml"/><Relationship Id="rId87" Type="http://schemas.openxmlformats.org/officeDocument/2006/relationships/image" Target="../media/image43.png"/><Relationship Id="rId110" Type="http://schemas.openxmlformats.org/officeDocument/2006/relationships/customXml" Target="../ink/ink6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44.xml"/><Relationship Id="rId157" Type="http://schemas.openxmlformats.org/officeDocument/2006/relationships/image" Target="../media/image78.png"/><Relationship Id="rId178" Type="http://schemas.openxmlformats.org/officeDocument/2006/relationships/customXml" Target="../ink/ink665.xml"/><Relationship Id="rId61" Type="http://schemas.openxmlformats.org/officeDocument/2006/relationships/image" Target="../media/image30.png"/><Relationship Id="rId82" Type="http://schemas.openxmlformats.org/officeDocument/2006/relationships/customXml" Target="../ink/ink617.xml"/><Relationship Id="rId152" Type="http://schemas.openxmlformats.org/officeDocument/2006/relationships/customXml" Target="../ink/ink652.xml"/><Relationship Id="rId173" Type="http://schemas.openxmlformats.org/officeDocument/2006/relationships/image" Target="../media/image86.png"/><Relationship Id="rId194" Type="http://schemas.openxmlformats.org/officeDocument/2006/relationships/customXml" Target="../ink/ink673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680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688.xml"/><Relationship Id="rId240" Type="http://schemas.openxmlformats.org/officeDocument/2006/relationships/customXml" Target="../ink/ink6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709.xml"/><Relationship Id="rId287" Type="http://schemas.openxmlformats.org/officeDocument/2006/relationships/image" Target="../media/image91.png"/><Relationship Id="rId14" Type="http://schemas.openxmlformats.org/officeDocument/2006/relationships/customXml" Target="../ink/ink583.xml"/><Relationship Id="rId30" Type="http://schemas.openxmlformats.org/officeDocument/2006/relationships/customXml" Target="../ink/ink591.xml"/><Relationship Id="rId35" Type="http://schemas.openxmlformats.org/officeDocument/2006/relationships/image" Target="../media/image17.png"/><Relationship Id="rId56" Type="http://schemas.openxmlformats.org/officeDocument/2006/relationships/customXml" Target="../ink/ink604.xml"/><Relationship Id="rId77" Type="http://schemas.openxmlformats.org/officeDocument/2006/relationships/image" Target="../media/image38.png"/><Relationship Id="rId100" Type="http://schemas.openxmlformats.org/officeDocument/2006/relationships/customXml" Target="../ink/ink626.xml"/><Relationship Id="rId105" Type="http://schemas.openxmlformats.org/officeDocument/2006/relationships/image" Target="../media/image52.png"/><Relationship Id="rId126" Type="http://schemas.openxmlformats.org/officeDocument/2006/relationships/customXml" Target="../ink/ink639.xml"/><Relationship Id="rId147" Type="http://schemas.openxmlformats.org/officeDocument/2006/relationships/image" Target="../media/image2.png"/><Relationship Id="rId168" Type="http://schemas.openxmlformats.org/officeDocument/2006/relationships/customXml" Target="../ink/ink660.xml"/><Relationship Id="rId282" Type="http://schemas.openxmlformats.org/officeDocument/2006/relationships/customXml" Target="../ink/ink717.xml"/><Relationship Id="rId8" Type="http://schemas.openxmlformats.org/officeDocument/2006/relationships/customXml" Target="../ink/ink580.xml"/><Relationship Id="rId51" Type="http://schemas.openxmlformats.org/officeDocument/2006/relationships/image" Target="../media/image25.png"/><Relationship Id="rId72" Type="http://schemas.openxmlformats.org/officeDocument/2006/relationships/customXml" Target="../ink/ink612.xml"/><Relationship Id="rId93" Type="http://schemas.openxmlformats.org/officeDocument/2006/relationships/image" Target="../media/image46.png"/><Relationship Id="rId98" Type="http://schemas.openxmlformats.org/officeDocument/2006/relationships/customXml" Target="../ink/ink625.xml"/><Relationship Id="rId121" Type="http://schemas.openxmlformats.org/officeDocument/2006/relationships/image" Target="../media/image60.png"/><Relationship Id="rId142" Type="http://schemas.openxmlformats.org/officeDocument/2006/relationships/customXml" Target="../ink/ink647.xml"/><Relationship Id="rId163" Type="http://schemas.openxmlformats.org/officeDocument/2006/relationships/image" Target="../media/image81.png"/><Relationship Id="rId184" Type="http://schemas.openxmlformats.org/officeDocument/2006/relationships/customXml" Target="../ink/ink668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683.xml"/><Relationship Id="rId230" Type="http://schemas.openxmlformats.org/officeDocument/2006/relationships/customXml" Target="../ink/ink691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704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599.xml"/><Relationship Id="rId67" Type="http://schemas.openxmlformats.org/officeDocument/2006/relationships/image" Target="../media/image33.png"/><Relationship Id="rId116" Type="http://schemas.openxmlformats.org/officeDocument/2006/relationships/customXml" Target="../ink/ink634.xml"/><Relationship Id="rId137" Type="http://schemas.openxmlformats.org/officeDocument/2006/relationships/image" Target="../media/image68.png"/><Relationship Id="rId158" Type="http://schemas.openxmlformats.org/officeDocument/2006/relationships/customXml" Target="../ink/ink655.xml"/><Relationship Id="rId272" Type="http://schemas.openxmlformats.org/officeDocument/2006/relationships/customXml" Target="../ink/ink712.xml"/><Relationship Id="rId20" Type="http://schemas.openxmlformats.org/officeDocument/2006/relationships/customXml" Target="../ink/ink586.xml"/><Relationship Id="rId41" Type="http://schemas.openxmlformats.org/officeDocument/2006/relationships/image" Target="../media/image20.png"/><Relationship Id="rId62" Type="http://schemas.openxmlformats.org/officeDocument/2006/relationships/customXml" Target="../ink/ink607.xml"/><Relationship Id="rId83" Type="http://schemas.openxmlformats.org/officeDocument/2006/relationships/image" Target="../media/image41.png"/><Relationship Id="rId88" Type="http://schemas.openxmlformats.org/officeDocument/2006/relationships/customXml" Target="../ink/ink620.xml"/><Relationship Id="rId111" Type="http://schemas.openxmlformats.org/officeDocument/2006/relationships/image" Target="../media/image55.png"/><Relationship Id="rId132" Type="http://schemas.openxmlformats.org/officeDocument/2006/relationships/customXml" Target="../ink/ink642.xml"/><Relationship Id="rId153" Type="http://schemas.openxmlformats.org/officeDocument/2006/relationships/image" Target="../media/image76.png"/><Relationship Id="rId174" Type="http://schemas.openxmlformats.org/officeDocument/2006/relationships/customXml" Target="../ink/ink663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671.xml"/><Relationship Id="rId204" Type="http://schemas.openxmlformats.org/officeDocument/2006/relationships/customXml" Target="../ink/ink678.xml"/><Relationship Id="rId220" Type="http://schemas.openxmlformats.org/officeDocument/2006/relationships/customXml" Target="../ink/ink686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699.xml"/><Relationship Id="rId267" Type="http://schemas.openxmlformats.org/officeDocument/2006/relationships/image" Target="../media/image61.png"/><Relationship Id="rId288" Type="http://schemas.openxmlformats.org/officeDocument/2006/relationships/customXml" Target="../ink/ink720.xml"/><Relationship Id="rId15" Type="http://schemas.openxmlformats.org/officeDocument/2006/relationships/image" Target="../media/image7.png"/><Relationship Id="rId36" Type="http://schemas.openxmlformats.org/officeDocument/2006/relationships/customXml" Target="../ink/ink594.xml"/><Relationship Id="rId57" Type="http://schemas.openxmlformats.org/officeDocument/2006/relationships/image" Target="../media/image28.png"/><Relationship Id="rId106" Type="http://schemas.openxmlformats.org/officeDocument/2006/relationships/customXml" Target="../ink/ink629.xml"/><Relationship Id="rId127" Type="http://schemas.openxmlformats.org/officeDocument/2006/relationships/image" Target="../media/image63.png"/><Relationship Id="rId262" Type="http://schemas.openxmlformats.org/officeDocument/2006/relationships/customXml" Target="../ink/ink707.xml"/><Relationship Id="rId283" Type="http://schemas.openxmlformats.org/officeDocument/2006/relationships/image" Target="../media/image69.png"/><Relationship Id="rId10" Type="http://schemas.openxmlformats.org/officeDocument/2006/relationships/customXml" Target="../ink/ink581.xml"/><Relationship Id="rId31" Type="http://schemas.openxmlformats.org/officeDocument/2006/relationships/image" Target="../media/image15.png"/><Relationship Id="rId52" Type="http://schemas.openxmlformats.org/officeDocument/2006/relationships/customXml" Target="../ink/ink602.xml"/><Relationship Id="rId73" Type="http://schemas.openxmlformats.org/officeDocument/2006/relationships/image" Target="../media/image36.png"/><Relationship Id="rId78" Type="http://schemas.openxmlformats.org/officeDocument/2006/relationships/customXml" Target="../ink/ink615.xml"/><Relationship Id="rId94" Type="http://schemas.openxmlformats.org/officeDocument/2006/relationships/customXml" Target="../ink/ink6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37.xml"/><Relationship Id="rId143" Type="http://schemas.openxmlformats.org/officeDocument/2006/relationships/image" Target="../media/image71.png"/><Relationship Id="rId148" Type="http://schemas.openxmlformats.org/officeDocument/2006/relationships/customXml" Target="../ink/ink650.xml"/><Relationship Id="rId164" Type="http://schemas.openxmlformats.org/officeDocument/2006/relationships/customXml" Target="../ink/ink658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578.xml"/><Relationship Id="rId9" Type="http://schemas.openxmlformats.org/officeDocument/2006/relationships/image" Target="../media/image4.png"/><Relationship Id="rId180" Type="http://schemas.openxmlformats.org/officeDocument/2006/relationships/customXml" Target="../ink/ink666.xml"/><Relationship Id="rId210" Type="http://schemas.openxmlformats.org/officeDocument/2006/relationships/customXml" Target="../ink/ink681.xml"/><Relationship Id="rId215" Type="http://schemas.openxmlformats.org/officeDocument/2006/relationships/image" Target="../media/image35.png"/><Relationship Id="rId236" Type="http://schemas.openxmlformats.org/officeDocument/2006/relationships/customXml" Target="../ink/ink694.xml"/><Relationship Id="rId257" Type="http://schemas.openxmlformats.org/officeDocument/2006/relationships/image" Target="../media/image56.png"/><Relationship Id="rId278" Type="http://schemas.openxmlformats.org/officeDocument/2006/relationships/customXml" Target="../ink/ink715.xml"/><Relationship Id="rId26" Type="http://schemas.openxmlformats.org/officeDocument/2006/relationships/customXml" Target="../ink/ink589.xml"/><Relationship Id="rId231" Type="http://schemas.openxmlformats.org/officeDocument/2006/relationships/image" Target="../media/image43.png"/><Relationship Id="rId252" Type="http://schemas.openxmlformats.org/officeDocument/2006/relationships/customXml" Target="../ink/ink702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610.xml"/><Relationship Id="rId89" Type="http://schemas.openxmlformats.org/officeDocument/2006/relationships/image" Target="../media/image44.png"/><Relationship Id="rId112" Type="http://schemas.openxmlformats.org/officeDocument/2006/relationships/customXml" Target="../ink/ink632.xml"/><Relationship Id="rId133" Type="http://schemas.openxmlformats.org/officeDocument/2006/relationships/image" Target="../media/image66.png"/><Relationship Id="rId154" Type="http://schemas.openxmlformats.org/officeDocument/2006/relationships/customXml" Target="../ink/ink653.xml"/><Relationship Id="rId175" Type="http://schemas.openxmlformats.org/officeDocument/2006/relationships/image" Target="../media/image87.png"/><Relationship Id="rId196" Type="http://schemas.openxmlformats.org/officeDocument/2006/relationships/customXml" Target="../ink/ink674.xml"/><Relationship Id="rId200" Type="http://schemas.openxmlformats.org/officeDocument/2006/relationships/customXml" Target="../ink/ink676.xml"/><Relationship Id="rId16" Type="http://schemas.openxmlformats.org/officeDocument/2006/relationships/customXml" Target="../ink/ink584.xml"/><Relationship Id="rId221" Type="http://schemas.openxmlformats.org/officeDocument/2006/relationships/image" Target="../media/image38.png"/><Relationship Id="rId242" Type="http://schemas.openxmlformats.org/officeDocument/2006/relationships/customXml" Target="../ink/ink697.xml"/><Relationship Id="rId263" Type="http://schemas.openxmlformats.org/officeDocument/2006/relationships/image" Target="../media/image59.png"/><Relationship Id="rId284" Type="http://schemas.openxmlformats.org/officeDocument/2006/relationships/customXml" Target="../ink/ink718.xml"/><Relationship Id="rId37" Type="http://schemas.openxmlformats.org/officeDocument/2006/relationships/image" Target="../media/image18.png"/><Relationship Id="rId58" Type="http://schemas.openxmlformats.org/officeDocument/2006/relationships/customXml" Target="../ink/ink605.xml"/><Relationship Id="rId79" Type="http://schemas.openxmlformats.org/officeDocument/2006/relationships/image" Target="../media/image39.png"/><Relationship Id="rId102" Type="http://schemas.openxmlformats.org/officeDocument/2006/relationships/customXml" Target="../ink/ink627.xml"/><Relationship Id="rId123" Type="http://schemas.openxmlformats.org/officeDocument/2006/relationships/image" Target="../media/image61.png"/><Relationship Id="rId144" Type="http://schemas.openxmlformats.org/officeDocument/2006/relationships/customXml" Target="../ink/ink648.xml"/><Relationship Id="rId90" Type="http://schemas.openxmlformats.org/officeDocument/2006/relationships/customXml" Target="../ink/ink621.xml"/><Relationship Id="rId165" Type="http://schemas.openxmlformats.org/officeDocument/2006/relationships/image" Target="../media/image82.png"/><Relationship Id="rId186" Type="http://schemas.openxmlformats.org/officeDocument/2006/relationships/customXml" Target="../ink/ink669.xml"/><Relationship Id="rId211" Type="http://schemas.openxmlformats.org/officeDocument/2006/relationships/image" Target="../media/image33.png"/><Relationship Id="rId232" Type="http://schemas.openxmlformats.org/officeDocument/2006/relationships/customXml" Target="../ink/ink692.xml"/><Relationship Id="rId253" Type="http://schemas.openxmlformats.org/officeDocument/2006/relationships/image" Target="../media/image54.png"/><Relationship Id="rId274" Type="http://schemas.openxmlformats.org/officeDocument/2006/relationships/customXml" Target="../ink/ink713.xml"/><Relationship Id="rId27" Type="http://schemas.openxmlformats.org/officeDocument/2006/relationships/image" Target="../media/image13.png"/><Relationship Id="rId48" Type="http://schemas.openxmlformats.org/officeDocument/2006/relationships/customXml" Target="../ink/ink600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643.xml"/><Relationship Id="rId80" Type="http://schemas.openxmlformats.org/officeDocument/2006/relationships/customXml" Target="../ink/ink616.xml"/><Relationship Id="rId155" Type="http://schemas.openxmlformats.org/officeDocument/2006/relationships/image" Target="../media/image77.png"/><Relationship Id="rId176" Type="http://schemas.openxmlformats.org/officeDocument/2006/relationships/customXml" Target="../ink/ink664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687.xml"/><Relationship Id="rId243" Type="http://schemas.openxmlformats.org/officeDocument/2006/relationships/image" Target="../media/image49.png"/><Relationship Id="rId264" Type="http://schemas.openxmlformats.org/officeDocument/2006/relationships/customXml" Target="../ink/ink708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595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638.xml"/><Relationship Id="rId70" Type="http://schemas.openxmlformats.org/officeDocument/2006/relationships/customXml" Target="../ink/ink611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659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82.xml"/><Relationship Id="rId233" Type="http://schemas.openxmlformats.org/officeDocument/2006/relationships/image" Target="../media/image44.png"/><Relationship Id="rId254" Type="http://schemas.openxmlformats.org/officeDocument/2006/relationships/customXml" Target="../ink/ink703.xml"/><Relationship Id="rId28" Type="http://schemas.openxmlformats.org/officeDocument/2006/relationships/customXml" Target="../ink/ink590.xml"/><Relationship Id="rId49" Type="http://schemas.openxmlformats.org/officeDocument/2006/relationships/image" Target="../media/image24.png"/><Relationship Id="rId114" Type="http://schemas.openxmlformats.org/officeDocument/2006/relationships/customXml" Target="../ink/ink633.xml"/><Relationship Id="rId275" Type="http://schemas.openxmlformats.org/officeDocument/2006/relationships/image" Target="../media/image65.png"/><Relationship Id="rId60" Type="http://schemas.openxmlformats.org/officeDocument/2006/relationships/customXml" Target="../ink/ink606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654.xml"/><Relationship Id="rId177" Type="http://schemas.openxmlformats.org/officeDocument/2006/relationships/image" Target="../media/image88.png"/><Relationship Id="rId198" Type="http://schemas.openxmlformats.org/officeDocument/2006/relationships/customXml" Target="../ink/ink675.xml"/><Relationship Id="rId202" Type="http://schemas.openxmlformats.org/officeDocument/2006/relationships/customXml" Target="../ink/ink677.xml"/><Relationship Id="rId223" Type="http://schemas.openxmlformats.org/officeDocument/2006/relationships/image" Target="../media/image39.png"/><Relationship Id="rId244" Type="http://schemas.openxmlformats.org/officeDocument/2006/relationships/customXml" Target="../ink/ink698.xml"/><Relationship Id="rId18" Type="http://schemas.openxmlformats.org/officeDocument/2006/relationships/customXml" Target="../ink/ink585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719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3189.xml"/><Relationship Id="rId63" Type="http://schemas.openxmlformats.org/officeDocument/2006/relationships/image" Target="../media/image31.png"/><Relationship Id="rId84" Type="http://schemas.openxmlformats.org/officeDocument/2006/relationships/customXml" Target="../ink/ink3210.xml"/><Relationship Id="rId138" Type="http://schemas.openxmlformats.org/officeDocument/2006/relationships/customXml" Target="../ink/ink3237.xml"/><Relationship Id="rId159" Type="http://schemas.openxmlformats.org/officeDocument/2006/relationships/image" Target="../media/image79.png"/><Relationship Id="rId170" Type="http://schemas.openxmlformats.org/officeDocument/2006/relationships/customXml" Target="../ink/ink3253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328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302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3184.xml"/><Relationship Id="rId53" Type="http://schemas.openxmlformats.org/officeDocument/2006/relationships/image" Target="../media/image26.png"/><Relationship Id="rId74" Type="http://schemas.openxmlformats.org/officeDocument/2006/relationships/customXml" Target="../ink/ink3205.xml"/><Relationship Id="rId128" Type="http://schemas.openxmlformats.org/officeDocument/2006/relationships/customXml" Target="../ink/ink323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248.xml"/><Relationship Id="rId181" Type="http://schemas.openxmlformats.org/officeDocument/2006/relationships/image" Target="../media/image18.png"/><Relationship Id="rId216" Type="http://schemas.openxmlformats.org/officeDocument/2006/relationships/customXml" Target="../ink/ink3276.xml"/><Relationship Id="rId237" Type="http://schemas.openxmlformats.org/officeDocument/2006/relationships/image" Target="../media/image46.png"/><Relationship Id="rId258" Type="http://schemas.openxmlformats.org/officeDocument/2006/relationships/customXml" Target="../ink/ink3297.xml"/><Relationship Id="rId279" Type="http://schemas.openxmlformats.org/officeDocument/2006/relationships/image" Target="../media/image67.png"/><Relationship Id="rId22" Type="http://schemas.openxmlformats.org/officeDocument/2006/relationships/customXml" Target="../ink/ink3179.xml"/><Relationship Id="rId43" Type="http://schemas.openxmlformats.org/officeDocument/2006/relationships/image" Target="../media/image21.png"/><Relationship Id="rId64" Type="http://schemas.openxmlformats.org/officeDocument/2006/relationships/customXml" Target="../ink/ink3200.xml"/><Relationship Id="rId118" Type="http://schemas.openxmlformats.org/officeDocument/2006/relationships/customXml" Target="../ink/ink3227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3243.xml"/><Relationship Id="rId171" Type="http://schemas.openxmlformats.org/officeDocument/2006/relationships/image" Target="../media/image85.png"/><Relationship Id="rId192" Type="http://schemas.openxmlformats.org/officeDocument/2006/relationships/customXml" Target="../ink/ink3264.xml"/><Relationship Id="rId206" Type="http://schemas.openxmlformats.org/officeDocument/2006/relationships/customXml" Target="../ink/ink3271.xml"/><Relationship Id="rId227" Type="http://schemas.openxmlformats.org/officeDocument/2006/relationships/image" Target="../media/image41.png"/><Relationship Id="rId248" Type="http://schemas.openxmlformats.org/officeDocument/2006/relationships/customXml" Target="../ink/ink3292.xml"/><Relationship Id="rId269" Type="http://schemas.openxmlformats.org/officeDocument/2006/relationships/image" Target="../media/image62.png"/><Relationship Id="rId12" Type="http://schemas.openxmlformats.org/officeDocument/2006/relationships/customXml" Target="../ink/ink3174.xml"/><Relationship Id="rId33" Type="http://schemas.openxmlformats.org/officeDocument/2006/relationships/image" Target="../media/image16.png"/><Relationship Id="rId108" Type="http://schemas.openxmlformats.org/officeDocument/2006/relationships/customXml" Target="../ink/ink3222.xml"/><Relationship Id="rId129" Type="http://schemas.openxmlformats.org/officeDocument/2006/relationships/image" Target="../media/image64.png"/><Relationship Id="rId280" Type="http://schemas.openxmlformats.org/officeDocument/2006/relationships/customXml" Target="../ink/ink3308.xml"/><Relationship Id="rId54" Type="http://schemas.openxmlformats.org/officeDocument/2006/relationships/customXml" Target="../ink/ink3195.xml"/><Relationship Id="rId75" Type="http://schemas.openxmlformats.org/officeDocument/2006/relationships/image" Target="../media/image37.png"/><Relationship Id="rId96" Type="http://schemas.openxmlformats.org/officeDocument/2006/relationships/customXml" Target="../ink/ink3216.xml"/><Relationship Id="rId140" Type="http://schemas.openxmlformats.org/officeDocument/2006/relationships/customXml" Target="../ink/ink3238.xml"/><Relationship Id="rId161" Type="http://schemas.openxmlformats.org/officeDocument/2006/relationships/image" Target="../media/image80.png"/><Relationship Id="rId182" Type="http://schemas.openxmlformats.org/officeDocument/2006/relationships/customXml" Target="../ink/ink3259.xml"/><Relationship Id="rId217" Type="http://schemas.openxmlformats.org/officeDocument/2006/relationships/image" Target="../media/image89.png"/><Relationship Id="rId6" Type="http://schemas.openxmlformats.org/officeDocument/2006/relationships/customXml" Target="../ink/ink3171.xml"/><Relationship Id="rId238" Type="http://schemas.openxmlformats.org/officeDocument/2006/relationships/customXml" Target="../ink/ink3287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3303.xml"/><Relationship Id="rId44" Type="http://schemas.openxmlformats.org/officeDocument/2006/relationships/customXml" Target="../ink/ink3190.xml"/><Relationship Id="rId65" Type="http://schemas.openxmlformats.org/officeDocument/2006/relationships/image" Target="../media/image32.png"/><Relationship Id="rId86" Type="http://schemas.openxmlformats.org/officeDocument/2006/relationships/customXml" Target="../ink/ink3211.xml"/><Relationship Id="rId130" Type="http://schemas.openxmlformats.org/officeDocument/2006/relationships/customXml" Target="../ink/ink3233.xml"/><Relationship Id="rId151" Type="http://schemas.openxmlformats.org/officeDocument/2006/relationships/image" Target="../media/image75.png"/><Relationship Id="rId172" Type="http://schemas.openxmlformats.org/officeDocument/2006/relationships/customXml" Target="../ink/ink3254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3282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3298.xml"/><Relationship Id="rId281" Type="http://schemas.openxmlformats.org/officeDocument/2006/relationships/image" Target="../media/image68.png"/><Relationship Id="rId34" Type="http://schemas.openxmlformats.org/officeDocument/2006/relationships/customXml" Target="../ink/ink3185.xml"/><Relationship Id="rId50" Type="http://schemas.openxmlformats.org/officeDocument/2006/relationships/customXml" Target="../ink/ink3193.xml"/><Relationship Id="rId55" Type="http://schemas.openxmlformats.org/officeDocument/2006/relationships/image" Target="../media/image27.png"/><Relationship Id="rId76" Type="http://schemas.openxmlformats.org/officeDocument/2006/relationships/customXml" Target="../ink/ink3206.xml"/><Relationship Id="rId97" Type="http://schemas.openxmlformats.org/officeDocument/2006/relationships/image" Target="../media/image48.png"/><Relationship Id="rId104" Type="http://schemas.openxmlformats.org/officeDocument/2006/relationships/customXml" Target="../ink/ink3220.xml"/><Relationship Id="rId120" Type="http://schemas.openxmlformats.org/officeDocument/2006/relationships/customXml" Target="../ink/ink322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241.xml"/><Relationship Id="rId167" Type="http://schemas.openxmlformats.org/officeDocument/2006/relationships/image" Target="../media/image83.png"/><Relationship Id="rId188" Type="http://schemas.openxmlformats.org/officeDocument/2006/relationships/customXml" Target="../ink/ink3262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3214.xml"/><Relationship Id="rId162" Type="http://schemas.openxmlformats.org/officeDocument/2006/relationships/customXml" Target="../ink/ink3249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3277.xml"/><Relationship Id="rId234" Type="http://schemas.openxmlformats.org/officeDocument/2006/relationships/customXml" Target="../ink/ink3285.xml"/><Relationship Id="rId239" Type="http://schemas.openxmlformats.org/officeDocument/2006/relationships/image" Target="../media/image47.png"/><Relationship Id="rId2" Type="http://schemas.openxmlformats.org/officeDocument/2006/relationships/customXml" Target="../ink/ink3169.xml"/><Relationship Id="rId29" Type="http://schemas.openxmlformats.org/officeDocument/2006/relationships/image" Target="../media/image14.png"/><Relationship Id="rId250" Type="http://schemas.openxmlformats.org/officeDocument/2006/relationships/customXml" Target="../ink/ink329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306.xml"/><Relationship Id="rId24" Type="http://schemas.openxmlformats.org/officeDocument/2006/relationships/customXml" Target="../ink/ink3180.xml"/><Relationship Id="rId40" Type="http://schemas.openxmlformats.org/officeDocument/2006/relationships/customXml" Target="../ink/ink3188.xml"/><Relationship Id="rId45" Type="http://schemas.openxmlformats.org/officeDocument/2006/relationships/image" Target="../media/image22.png"/><Relationship Id="rId66" Type="http://schemas.openxmlformats.org/officeDocument/2006/relationships/customXml" Target="../ink/ink3201.xml"/><Relationship Id="rId87" Type="http://schemas.openxmlformats.org/officeDocument/2006/relationships/image" Target="../media/image43.png"/><Relationship Id="rId110" Type="http://schemas.openxmlformats.org/officeDocument/2006/relationships/customXml" Target="../ink/ink322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236.xml"/><Relationship Id="rId157" Type="http://schemas.openxmlformats.org/officeDocument/2006/relationships/image" Target="../media/image78.png"/><Relationship Id="rId178" Type="http://schemas.openxmlformats.org/officeDocument/2006/relationships/customXml" Target="../ink/ink3257.xml"/><Relationship Id="rId61" Type="http://schemas.openxmlformats.org/officeDocument/2006/relationships/image" Target="../media/image30.png"/><Relationship Id="rId82" Type="http://schemas.openxmlformats.org/officeDocument/2006/relationships/customXml" Target="../ink/ink3209.xml"/><Relationship Id="rId152" Type="http://schemas.openxmlformats.org/officeDocument/2006/relationships/customXml" Target="../ink/ink3244.xml"/><Relationship Id="rId173" Type="http://schemas.openxmlformats.org/officeDocument/2006/relationships/image" Target="../media/image86.png"/><Relationship Id="rId194" Type="http://schemas.openxmlformats.org/officeDocument/2006/relationships/customXml" Target="../ink/ink3265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3272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3280.xml"/><Relationship Id="rId240" Type="http://schemas.openxmlformats.org/officeDocument/2006/relationships/customXml" Target="../ink/ink328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301.xml"/><Relationship Id="rId287" Type="http://schemas.openxmlformats.org/officeDocument/2006/relationships/image" Target="../media/image91.png"/><Relationship Id="rId14" Type="http://schemas.openxmlformats.org/officeDocument/2006/relationships/customXml" Target="../ink/ink3175.xml"/><Relationship Id="rId30" Type="http://schemas.openxmlformats.org/officeDocument/2006/relationships/customXml" Target="../ink/ink3183.xml"/><Relationship Id="rId35" Type="http://schemas.openxmlformats.org/officeDocument/2006/relationships/image" Target="../media/image17.png"/><Relationship Id="rId56" Type="http://schemas.openxmlformats.org/officeDocument/2006/relationships/customXml" Target="../ink/ink3196.xml"/><Relationship Id="rId77" Type="http://schemas.openxmlformats.org/officeDocument/2006/relationships/image" Target="../media/image38.png"/><Relationship Id="rId100" Type="http://schemas.openxmlformats.org/officeDocument/2006/relationships/customXml" Target="../ink/ink3218.xml"/><Relationship Id="rId105" Type="http://schemas.openxmlformats.org/officeDocument/2006/relationships/image" Target="../media/image52.png"/><Relationship Id="rId126" Type="http://schemas.openxmlformats.org/officeDocument/2006/relationships/customXml" Target="../ink/ink3231.xml"/><Relationship Id="rId147" Type="http://schemas.openxmlformats.org/officeDocument/2006/relationships/image" Target="../media/image2.png"/><Relationship Id="rId168" Type="http://schemas.openxmlformats.org/officeDocument/2006/relationships/customXml" Target="../ink/ink3252.xml"/><Relationship Id="rId282" Type="http://schemas.openxmlformats.org/officeDocument/2006/relationships/customXml" Target="../ink/ink3309.xml"/><Relationship Id="rId8" Type="http://schemas.openxmlformats.org/officeDocument/2006/relationships/customXml" Target="../ink/ink3172.xml"/><Relationship Id="rId51" Type="http://schemas.openxmlformats.org/officeDocument/2006/relationships/image" Target="../media/image25.png"/><Relationship Id="rId72" Type="http://schemas.openxmlformats.org/officeDocument/2006/relationships/customXml" Target="../ink/ink3204.xml"/><Relationship Id="rId93" Type="http://schemas.openxmlformats.org/officeDocument/2006/relationships/image" Target="../media/image46.png"/><Relationship Id="rId98" Type="http://schemas.openxmlformats.org/officeDocument/2006/relationships/customXml" Target="../ink/ink3217.xml"/><Relationship Id="rId121" Type="http://schemas.openxmlformats.org/officeDocument/2006/relationships/image" Target="../media/image60.png"/><Relationship Id="rId142" Type="http://schemas.openxmlformats.org/officeDocument/2006/relationships/customXml" Target="../ink/ink3239.xml"/><Relationship Id="rId163" Type="http://schemas.openxmlformats.org/officeDocument/2006/relationships/image" Target="../media/image81.png"/><Relationship Id="rId184" Type="http://schemas.openxmlformats.org/officeDocument/2006/relationships/customXml" Target="../ink/ink3260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275.xml"/><Relationship Id="rId230" Type="http://schemas.openxmlformats.org/officeDocument/2006/relationships/customXml" Target="../ink/ink3283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3296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3191.xml"/><Relationship Id="rId67" Type="http://schemas.openxmlformats.org/officeDocument/2006/relationships/image" Target="../media/image33.png"/><Relationship Id="rId116" Type="http://schemas.openxmlformats.org/officeDocument/2006/relationships/customXml" Target="../ink/ink3226.xml"/><Relationship Id="rId137" Type="http://schemas.openxmlformats.org/officeDocument/2006/relationships/image" Target="../media/image68.png"/><Relationship Id="rId158" Type="http://schemas.openxmlformats.org/officeDocument/2006/relationships/customXml" Target="../ink/ink3247.xml"/><Relationship Id="rId272" Type="http://schemas.openxmlformats.org/officeDocument/2006/relationships/customXml" Target="../ink/ink3304.xml"/><Relationship Id="rId20" Type="http://schemas.openxmlformats.org/officeDocument/2006/relationships/customXml" Target="../ink/ink3178.xml"/><Relationship Id="rId41" Type="http://schemas.openxmlformats.org/officeDocument/2006/relationships/image" Target="../media/image20.png"/><Relationship Id="rId62" Type="http://schemas.openxmlformats.org/officeDocument/2006/relationships/customXml" Target="../ink/ink3199.xml"/><Relationship Id="rId83" Type="http://schemas.openxmlformats.org/officeDocument/2006/relationships/image" Target="../media/image41.png"/><Relationship Id="rId88" Type="http://schemas.openxmlformats.org/officeDocument/2006/relationships/customXml" Target="../ink/ink3212.xml"/><Relationship Id="rId111" Type="http://schemas.openxmlformats.org/officeDocument/2006/relationships/image" Target="../media/image55.png"/><Relationship Id="rId132" Type="http://schemas.openxmlformats.org/officeDocument/2006/relationships/customXml" Target="../ink/ink3234.xml"/><Relationship Id="rId153" Type="http://schemas.openxmlformats.org/officeDocument/2006/relationships/image" Target="../media/image76.png"/><Relationship Id="rId174" Type="http://schemas.openxmlformats.org/officeDocument/2006/relationships/customXml" Target="../ink/ink3255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3263.xml"/><Relationship Id="rId204" Type="http://schemas.openxmlformats.org/officeDocument/2006/relationships/customXml" Target="../ink/ink3270.xml"/><Relationship Id="rId220" Type="http://schemas.openxmlformats.org/officeDocument/2006/relationships/customXml" Target="../ink/ink3278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3291.xml"/><Relationship Id="rId267" Type="http://schemas.openxmlformats.org/officeDocument/2006/relationships/image" Target="../media/image61.png"/><Relationship Id="rId288" Type="http://schemas.openxmlformats.org/officeDocument/2006/relationships/customXml" Target="../ink/ink3312.xml"/><Relationship Id="rId15" Type="http://schemas.openxmlformats.org/officeDocument/2006/relationships/image" Target="../media/image7.png"/><Relationship Id="rId36" Type="http://schemas.openxmlformats.org/officeDocument/2006/relationships/customXml" Target="../ink/ink3186.xml"/><Relationship Id="rId57" Type="http://schemas.openxmlformats.org/officeDocument/2006/relationships/image" Target="../media/image28.png"/><Relationship Id="rId106" Type="http://schemas.openxmlformats.org/officeDocument/2006/relationships/customXml" Target="../ink/ink3221.xml"/><Relationship Id="rId127" Type="http://schemas.openxmlformats.org/officeDocument/2006/relationships/image" Target="../media/image63.png"/><Relationship Id="rId262" Type="http://schemas.openxmlformats.org/officeDocument/2006/relationships/customXml" Target="../ink/ink3299.xml"/><Relationship Id="rId283" Type="http://schemas.openxmlformats.org/officeDocument/2006/relationships/image" Target="../media/image69.png"/><Relationship Id="rId10" Type="http://schemas.openxmlformats.org/officeDocument/2006/relationships/customXml" Target="../ink/ink3173.xml"/><Relationship Id="rId31" Type="http://schemas.openxmlformats.org/officeDocument/2006/relationships/image" Target="../media/image15.png"/><Relationship Id="rId52" Type="http://schemas.openxmlformats.org/officeDocument/2006/relationships/customXml" Target="../ink/ink3194.xml"/><Relationship Id="rId73" Type="http://schemas.openxmlformats.org/officeDocument/2006/relationships/image" Target="../media/image36.png"/><Relationship Id="rId78" Type="http://schemas.openxmlformats.org/officeDocument/2006/relationships/customXml" Target="../ink/ink3207.xml"/><Relationship Id="rId94" Type="http://schemas.openxmlformats.org/officeDocument/2006/relationships/customXml" Target="../ink/ink321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229.xml"/><Relationship Id="rId143" Type="http://schemas.openxmlformats.org/officeDocument/2006/relationships/image" Target="../media/image71.png"/><Relationship Id="rId148" Type="http://schemas.openxmlformats.org/officeDocument/2006/relationships/customXml" Target="../ink/ink3242.xml"/><Relationship Id="rId164" Type="http://schemas.openxmlformats.org/officeDocument/2006/relationships/customXml" Target="../ink/ink3250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3170.xml"/><Relationship Id="rId9" Type="http://schemas.openxmlformats.org/officeDocument/2006/relationships/image" Target="../media/image4.png"/><Relationship Id="rId180" Type="http://schemas.openxmlformats.org/officeDocument/2006/relationships/customXml" Target="../ink/ink3258.xml"/><Relationship Id="rId210" Type="http://schemas.openxmlformats.org/officeDocument/2006/relationships/customXml" Target="../ink/ink3273.xml"/><Relationship Id="rId215" Type="http://schemas.openxmlformats.org/officeDocument/2006/relationships/image" Target="../media/image35.png"/><Relationship Id="rId236" Type="http://schemas.openxmlformats.org/officeDocument/2006/relationships/customXml" Target="../ink/ink3286.xml"/><Relationship Id="rId257" Type="http://schemas.openxmlformats.org/officeDocument/2006/relationships/image" Target="../media/image56.png"/><Relationship Id="rId278" Type="http://schemas.openxmlformats.org/officeDocument/2006/relationships/customXml" Target="../ink/ink3307.xml"/><Relationship Id="rId26" Type="http://schemas.openxmlformats.org/officeDocument/2006/relationships/customXml" Target="../ink/ink3181.xml"/><Relationship Id="rId231" Type="http://schemas.openxmlformats.org/officeDocument/2006/relationships/image" Target="../media/image43.png"/><Relationship Id="rId252" Type="http://schemas.openxmlformats.org/officeDocument/2006/relationships/customXml" Target="../ink/ink3294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3202.xml"/><Relationship Id="rId89" Type="http://schemas.openxmlformats.org/officeDocument/2006/relationships/image" Target="../media/image44.png"/><Relationship Id="rId112" Type="http://schemas.openxmlformats.org/officeDocument/2006/relationships/customXml" Target="../ink/ink3224.xml"/><Relationship Id="rId133" Type="http://schemas.openxmlformats.org/officeDocument/2006/relationships/image" Target="../media/image66.png"/><Relationship Id="rId154" Type="http://schemas.openxmlformats.org/officeDocument/2006/relationships/customXml" Target="../ink/ink3245.xml"/><Relationship Id="rId175" Type="http://schemas.openxmlformats.org/officeDocument/2006/relationships/image" Target="../media/image87.png"/><Relationship Id="rId196" Type="http://schemas.openxmlformats.org/officeDocument/2006/relationships/customXml" Target="../ink/ink3266.xml"/><Relationship Id="rId200" Type="http://schemas.openxmlformats.org/officeDocument/2006/relationships/customXml" Target="../ink/ink3268.xml"/><Relationship Id="rId16" Type="http://schemas.openxmlformats.org/officeDocument/2006/relationships/customXml" Target="../ink/ink3176.xml"/><Relationship Id="rId221" Type="http://schemas.openxmlformats.org/officeDocument/2006/relationships/image" Target="../media/image38.png"/><Relationship Id="rId242" Type="http://schemas.openxmlformats.org/officeDocument/2006/relationships/customXml" Target="../ink/ink3289.xml"/><Relationship Id="rId263" Type="http://schemas.openxmlformats.org/officeDocument/2006/relationships/image" Target="../media/image59.png"/><Relationship Id="rId284" Type="http://schemas.openxmlformats.org/officeDocument/2006/relationships/customXml" Target="../ink/ink3310.xml"/><Relationship Id="rId37" Type="http://schemas.openxmlformats.org/officeDocument/2006/relationships/image" Target="../media/image18.png"/><Relationship Id="rId58" Type="http://schemas.openxmlformats.org/officeDocument/2006/relationships/customXml" Target="../ink/ink3197.xml"/><Relationship Id="rId79" Type="http://schemas.openxmlformats.org/officeDocument/2006/relationships/image" Target="../media/image39.png"/><Relationship Id="rId102" Type="http://schemas.openxmlformats.org/officeDocument/2006/relationships/customXml" Target="../ink/ink3219.xml"/><Relationship Id="rId123" Type="http://schemas.openxmlformats.org/officeDocument/2006/relationships/image" Target="../media/image61.png"/><Relationship Id="rId144" Type="http://schemas.openxmlformats.org/officeDocument/2006/relationships/customXml" Target="../ink/ink3240.xml"/><Relationship Id="rId90" Type="http://schemas.openxmlformats.org/officeDocument/2006/relationships/customXml" Target="../ink/ink3213.xml"/><Relationship Id="rId165" Type="http://schemas.openxmlformats.org/officeDocument/2006/relationships/image" Target="../media/image82.png"/><Relationship Id="rId186" Type="http://schemas.openxmlformats.org/officeDocument/2006/relationships/customXml" Target="../ink/ink3261.xml"/><Relationship Id="rId211" Type="http://schemas.openxmlformats.org/officeDocument/2006/relationships/image" Target="../media/image33.png"/><Relationship Id="rId232" Type="http://schemas.openxmlformats.org/officeDocument/2006/relationships/customXml" Target="../ink/ink3284.xml"/><Relationship Id="rId253" Type="http://schemas.openxmlformats.org/officeDocument/2006/relationships/image" Target="../media/image54.png"/><Relationship Id="rId274" Type="http://schemas.openxmlformats.org/officeDocument/2006/relationships/customXml" Target="../ink/ink3305.xml"/><Relationship Id="rId27" Type="http://schemas.openxmlformats.org/officeDocument/2006/relationships/image" Target="../media/image13.png"/><Relationship Id="rId48" Type="http://schemas.openxmlformats.org/officeDocument/2006/relationships/customXml" Target="../ink/ink319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3235.xml"/><Relationship Id="rId80" Type="http://schemas.openxmlformats.org/officeDocument/2006/relationships/customXml" Target="../ink/ink3208.xml"/><Relationship Id="rId155" Type="http://schemas.openxmlformats.org/officeDocument/2006/relationships/image" Target="../media/image77.png"/><Relationship Id="rId176" Type="http://schemas.openxmlformats.org/officeDocument/2006/relationships/customXml" Target="../ink/ink3256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3279.xml"/><Relationship Id="rId243" Type="http://schemas.openxmlformats.org/officeDocument/2006/relationships/image" Target="../media/image49.png"/><Relationship Id="rId264" Type="http://schemas.openxmlformats.org/officeDocument/2006/relationships/customXml" Target="../ink/ink3300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3187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3230.xml"/><Relationship Id="rId70" Type="http://schemas.openxmlformats.org/officeDocument/2006/relationships/customXml" Target="../ink/ink3203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3251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74.xml"/><Relationship Id="rId233" Type="http://schemas.openxmlformats.org/officeDocument/2006/relationships/image" Target="../media/image44.png"/><Relationship Id="rId254" Type="http://schemas.openxmlformats.org/officeDocument/2006/relationships/customXml" Target="../ink/ink3295.xml"/><Relationship Id="rId28" Type="http://schemas.openxmlformats.org/officeDocument/2006/relationships/customXml" Target="../ink/ink3182.xml"/><Relationship Id="rId49" Type="http://schemas.openxmlformats.org/officeDocument/2006/relationships/image" Target="../media/image24.png"/><Relationship Id="rId114" Type="http://schemas.openxmlformats.org/officeDocument/2006/relationships/customXml" Target="../ink/ink3225.xml"/><Relationship Id="rId275" Type="http://schemas.openxmlformats.org/officeDocument/2006/relationships/image" Target="../media/image65.png"/><Relationship Id="rId60" Type="http://schemas.openxmlformats.org/officeDocument/2006/relationships/customXml" Target="../ink/ink3198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3246.xml"/><Relationship Id="rId177" Type="http://schemas.openxmlformats.org/officeDocument/2006/relationships/image" Target="../media/image88.png"/><Relationship Id="rId198" Type="http://schemas.openxmlformats.org/officeDocument/2006/relationships/customXml" Target="../ink/ink3267.xml"/><Relationship Id="rId202" Type="http://schemas.openxmlformats.org/officeDocument/2006/relationships/customXml" Target="../ink/ink3269.xml"/><Relationship Id="rId223" Type="http://schemas.openxmlformats.org/officeDocument/2006/relationships/image" Target="../media/image39.png"/><Relationship Id="rId244" Type="http://schemas.openxmlformats.org/officeDocument/2006/relationships/customXml" Target="../ink/ink3290.xml"/><Relationship Id="rId18" Type="http://schemas.openxmlformats.org/officeDocument/2006/relationships/customXml" Target="../ink/ink3177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3311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3333.xml"/><Relationship Id="rId63" Type="http://schemas.openxmlformats.org/officeDocument/2006/relationships/image" Target="../media/image31.png"/><Relationship Id="rId84" Type="http://schemas.openxmlformats.org/officeDocument/2006/relationships/customXml" Target="../ink/ink3354.xml"/><Relationship Id="rId138" Type="http://schemas.openxmlformats.org/officeDocument/2006/relationships/customXml" Target="../ink/ink3381.xml"/><Relationship Id="rId159" Type="http://schemas.openxmlformats.org/officeDocument/2006/relationships/image" Target="../media/image79.png"/><Relationship Id="rId170" Type="http://schemas.openxmlformats.org/officeDocument/2006/relationships/customXml" Target="../ink/ink3397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342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446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3328.xml"/><Relationship Id="rId53" Type="http://schemas.openxmlformats.org/officeDocument/2006/relationships/image" Target="../media/image26.png"/><Relationship Id="rId74" Type="http://schemas.openxmlformats.org/officeDocument/2006/relationships/customXml" Target="../ink/ink3349.xml"/><Relationship Id="rId128" Type="http://schemas.openxmlformats.org/officeDocument/2006/relationships/customXml" Target="../ink/ink337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392.xml"/><Relationship Id="rId181" Type="http://schemas.openxmlformats.org/officeDocument/2006/relationships/image" Target="../media/image18.png"/><Relationship Id="rId216" Type="http://schemas.openxmlformats.org/officeDocument/2006/relationships/customXml" Target="../ink/ink3420.xml"/><Relationship Id="rId237" Type="http://schemas.openxmlformats.org/officeDocument/2006/relationships/image" Target="../media/image46.png"/><Relationship Id="rId258" Type="http://schemas.openxmlformats.org/officeDocument/2006/relationships/customXml" Target="../ink/ink3441.xml"/><Relationship Id="rId279" Type="http://schemas.openxmlformats.org/officeDocument/2006/relationships/image" Target="../media/image67.png"/><Relationship Id="rId22" Type="http://schemas.openxmlformats.org/officeDocument/2006/relationships/customXml" Target="../ink/ink3323.xml"/><Relationship Id="rId43" Type="http://schemas.openxmlformats.org/officeDocument/2006/relationships/image" Target="../media/image21.png"/><Relationship Id="rId64" Type="http://schemas.openxmlformats.org/officeDocument/2006/relationships/customXml" Target="../ink/ink3344.xml"/><Relationship Id="rId118" Type="http://schemas.openxmlformats.org/officeDocument/2006/relationships/customXml" Target="../ink/ink3371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.png"/><Relationship Id="rId150" Type="http://schemas.openxmlformats.org/officeDocument/2006/relationships/customXml" Target="../ink/ink3387.xml"/><Relationship Id="rId171" Type="http://schemas.openxmlformats.org/officeDocument/2006/relationships/image" Target="../media/image85.png"/><Relationship Id="rId192" Type="http://schemas.openxmlformats.org/officeDocument/2006/relationships/customXml" Target="../ink/ink3408.xml"/><Relationship Id="rId206" Type="http://schemas.openxmlformats.org/officeDocument/2006/relationships/customXml" Target="../ink/ink3415.xml"/><Relationship Id="rId227" Type="http://schemas.openxmlformats.org/officeDocument/2006/relationships/image" Target="../media/image41.png"/><Relationship Id="rId248" Type="http://schemas.openxmlformats.org/officeDocument/2006/relationships/customXml" Target="../ink/ink3436.xml"/><Relationship Id="rId269" Type="http://schemas.openxmlformats.org/officeDocument/2006/relationships/image" Target="../media/image62.png"/><Relationship Id="rId12" Type="http://schemas.openxmlformats.org/officeDocument/2006/relationships/customXml" Target="../ink/ink3318.xml"/><Relationship Id="rId33" Type="http://schemas.openxmlformats.org/officeDocument/2006/relationships/image" Target="../media/image16.png"/><Relationship Id="rId108" Type="http://schemas.openxmlformats.org/officeDocument/2006/relationships/customXml" Target="../ink/ink3366.xml"/><Relationship Id="rId129" Type="http://schemas.openxmlformats.org/officeDocument/2006/relationships/image" Target="../media/image64.png"/><Relationship Id="rId280" Type="http://schemas.openxmlformats.org/officeDocument/2006/relationships/customXml" Target="../ink/ink3452.xml"/><Relationship Id="rId54" Type="http://schemas.openxmlformats.org/officeDocument/2006/relationships/customXml" Target="../ink/ink3339.xml"/><Relationship Id="rId75" Type="http://schemas.openxmlformats.org/officeDocument/2006/relationships/image" Target="../media/image37.png"/><Relationship Id="rId96" Type="http://schemas.openxmlformats.org/officeDocument/2006/relationships/customXml" Target="../ink/ink3360.xml"/><Relationship Id="rId140" Type="http://schemas.openxmlformats.org/officeDocument/2006/relationships/customXml" Target="../ink/ink3382.xml"/><Relationship Id="rId161" Type="http://schemas.openxmlformats.org/officeDocument/2006/relationships/image" Target="../media/image80.png"/><Relationship Id="rId182" Type="http://schemas.openxmlformats.org/officeDocument/2006/relationships/customXml" Target="../ink/ink3403.xml"/><Relationship Id="rId217" Type="http://schemas.openxmlformats.org/officeDocument/2006/relationships/image" Target="../media/image89.png"/><Relationship Id="rId6" Type="http://schemas.openxmlformats.org/officeDocument/2006/relationships/customXml" Target="../ink/ink3315.xml"/><Relationship Id="rId238" Type="http://schemas.openxmlformats.org/officeDocument/2006/relationships/customXml" Target="../ink/ink3431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3447.xml"/><Relationship Id="rId44" Type="http://schemas.openxmlformats.org/officeDocument/2006/relationships/customXml" Target="../ink/ink3334.xml"/><Relationship Id="rId65" Type="http://schemas.openxmlformats.org/officeDocument/2006/relationships/image" Target="../media/image32.png"/><Relationship Id="rId86" Type="http://schemas.openxmlformats.org/officeDocument/2006/relationships/customXml" Target="../ink/ink3355.xml"/><Relationship Id="rId130" Type="http://schemas.openxmlformats.org/officeDocument/2006/relationships/customXml" Target="../ink/ink3377.xml"/><Relationship Id="rId151" Type="http://schemas.openxmlformats.org/officeDocument/2006/relationships/image" Target="../media/image75.png"/><Relationship Id="rId172" Type="http://schemas.openxmlformats.org/officeDocument/2006/relationships/customXml" Target="../ink/ink3398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3426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3442.xml"/><Relationship Id="rId281" Type="http://schemas.openxmlformats.org/officeDocument/2006/relationships/image" Target="../media/image68.png"/><Relationship Id="rId34" Type="http://schemas.openxmlformats.org/officeDocument/2006/relationships/customXml" Target="../ink/ink3329.xml"/><Relationship Id="rId50" Type="http://schemas.openxmlformats.org/officeDocument/2006/relationships/customXml" Target="../ink/ink3337.xml"/><Relationship Id="rId55" Type="http://schemas.openxmlformats.org/officeDocument/2006/relationships/image" Target="../media/image27.png"/><Relationship Id="rId76" Type="http://schemas.openxmlformats.org/officeDocument/2006/relationships/customXml" Target="../ink/ink3350.xml"/><Relationship Id="rId97" Type="http://schemas.openxmlformats.org/officeDocument/2006/relationships/image" Target="../media/image48.png"/><Relationship Id="rId104" Type="http://schemas.openxmlformats.org/officeDocument/2006/relationships/customXml" Target="../ink/ink3364.xml"/><Relationship Id="rId120" Type="http://schemas.openxmlformats.org/officeDocument/2006/relationships/customXml" Target="../ink/ink337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385.xml"/><Relationship Id="rId167" Type="http://schemas.openxmlformats.org/officeDocument/2006/relationships/image" Target="../media/image83.png"/><Relationship Id="rId188" Type="http://schemas.openxmlformats.org/officeDocument/2006/relationships/customXml" Target="../ink/ink3406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3358.xml"/><Relationship Id="rId162" Type="http://schemas.openxmlformats.org/officeDocument/2006/relationships/customXml" Target="../ink/ink3393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3421.xml"/><Relationship Id="rId234" Type="http://schemas.openxmlformats.org/officeDocument/2006/relationships/customXml" Target="../ink/ink3429.xml"/><Relationship Id="rId239" Type="http://schemas.openxmlformats.org/officeDocument/2006/relationships/image" Target="../media/image47.png"/><Relationship Id="rId2" Type="http://schemas.openxmlformats.org/officeDocument/2006/relationships/customXml" Target="../ink/ink3313.xml"/><Relationship Id="rId29" Type="http://schemas.openxmlformats.org/officeDocument/2006/relationships/image" Target="../media/image14.png"/><Relationship Id="rId250" Type="http://schemas.openxmlformats.org/officeDocument/2006/relationships/customXml" Target="../ink/ink343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450.xml"/><Relationship Id="rId24" Type="http://schemas.openxmlformats.org/officeDocument/2006/relationships/customXml" Target="../ink/ink3324.xml"/><Relationship Id="rId40" Type="http://schemas.openxmlformats.org/officeDocument/2006/relationships/customXml" Target="../ink/ink3332.xml"/><Relationship Id="rId45" Type="http://schemas.openxmlformats.org/officeDocument/2006/relationships/image" Target="../media/image22.png"/><Relationship Id="rId66" Type="http://schemas.openxmlformats.org/officeDocument/2006/relationships/customXml" Target="../ink/ink3345.xml"/><Relationship Id="rId87" Type="http://schemas.openxmlformats.org/officeDocument/2006/relationships/image" Target="../media/image43.png"/><Relationship Id="rId110" Type="http://schemas.openxmlformats.org/officeDocument/2006/relationships/customXml" Target="../ink/ink336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380.xml"/><Relationship Id="rId157" Type="http://schemas.openxmlformats.org/officeDocument/2006/relationships/image" Target="../media/image78.png"/><Relationship Id="rId178" Type="http://schemas.openxmlformats.org/officeDocument/2006/relationships/customXml" Target="../ink/ink3401.xml"/><Relationship Id="rId61" Type="http://schemas.openxmlformats.org/officeDocument/2006/relationships/image" Target="../media/image30.png"/><Relationship Id="rId82" Type="http://schemas.openxmlformats.org/officeDocument/2006/relationships/customXml" Target="../ink/ink3353.xml"/><Relationship Id="rId152" Type="http://schemas.openxmlformats.org/officeDocument/2006/relationships/customXml" Target="../ink/ink3388.xml"/><Relationship Id="rId173" Type="http://schemas.openxmlformats.org/officeDocument/2006/relationships/image" Target="../media/image86.png"/><Relationship Id="rId194" Type="http://schemas.openxmlformats.org/officeDocument/2006/relationships/customXml" Target="../ink/ink3409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3416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3424.xml"/><Relationship Id="rId240" Type="http://schemas.openxmlformats.org/officeDocument/2006/relationships/customXml" Target="../ink/ink343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445.xml"/><Relationship Id="rId287" Type="http://schemas.openxmlformats.org/officeDocument/2006/relationships/image" Target="../media/image91.png"/><Relationship Id="rId14" Type="http://schemas.openxmlformats.org/officeDocument/2006/relationships/customXml" Target="../ink/ink3319.xml"/><Relationship Id="rId30" Type="http://schemas.openxmlformats.org/officeDocument/2006/relationships/customXml" Target="../ink/ink3327.xml"/><Relationship Id="rId35" Type="http://schemas.openxmlformats.org/officeDocument/2006/relationships/image" Target="../media/image17.png"/><Relationship Id="rId56" Type="http://schemas.openxmlformats.org/officeDocument/2006/relationships/customXml" Target="../ink/ink3340.xml"/><Relationship Id="rId77" Type="http://schemas.openxmlformats.org/officeDocument/2006/relationships/image" Target="../media/image38.png"/><Relationship Id="rId100" Type="http://schemas.openxmlformats.org/officeDocument/2006/relationships/customXml" Target="../ink/ink3362.xml"/><Relationship Id="rId105" Type="http://schemas.openxmlformats.org/officeDocument/2006/relationships/image" Target="../media/image52.png"/><Relationship Id="rId126" Type="http://schemas.openxmlformats.org/officeDocument/2006/relationships/customXml" Target="../ink/ink3375.xml"/><Relationship Id="rId147" Type="http://schemas.openxmlformats.org/officeDocument/2006/relationships/image" Target="../media/image2.png"/><Relationship Id="rId168" Type="http://schemas.openxmlformats.org/officeDocument/2006/relationships/customXml" Target="../ink/ink3396.xml"/><Relationship Id="rId282" Type="http://schemas.openxmlformats.org/officeDocument/2006/relationships/customXml" Target="../ink/ink3453.xml"/><Relationship Id="rId8" Type="http://schemas.openxmlformats.org/officeDocument/2006/relationships/customXml" Target="../ink/ink3316.xml"/><Relationship Id="rId51" Type="http://schemas.openxmlformats.org/officeDocument/2006/relationships/image" Target="../media/image25.png"/><Relationship Id="rId72" Type="http://schemas.openxmlformats.org/officeDocument/2006/relationships/customXml" Target="../ink/ink3348.xml"/><Relationship Id="rId93" Type="http://schemas.openxmlformats.org/officeDocument/2006/relationships/image" Target="../media/image46.png"/><Relationship Id="rId98" Type="http://schemas.openxmlformats.org/officeDocument/2006/relationships/customXml" Target="../ink/ink3361.xml"/><Relationship Id="rId121" Type="http://schemas.openxmlformats.org/officeDocument/2006/relationships/image" Target="../media/image60.png"/><Relationship Id="rId142" Type="http://schemas.openxmlformats.org/officeDocument/2006/relationships/customXml" Target="../ink/ink3383.xml"/><Relationship Id="rId163" Type="http://schemas.openxmlformats.org/officeDocument/2006/relationships/image" Target="../media/image81.png"/><Relationship Id="rId184" Type="http://schemas.openxmlformats.org/officeDocument/2006/relationships/customXml" Target="../ink/ink3404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419.xml"/><Relationship Id="rId230" Type="http://schemas.openxmlformats.org/officeDocument/2006/relationships/customXml" Target="../ink/ink3427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3440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3335.xml"/><Relationship Id="rId67" Type="http://schemas.openxmlformats.org/officeDocument/2006/relationships/image" Target="../media/image33.png"/><Relationship Id="rId116" Type="http://schemas.openxmlformats.org/officeDocument/2006/relationships/customXml" Target="../ink/ink3370.xml"/><Relationship Id="rId137" Type="http://schemas.openxmlformats.org/officeDocument/2006/relationships/image" Target="../media/image68.png"/><Relationship Id="rId158" Type="http://schemas.openxmlformats.org/officeDocument/2006/relationships/customXml" Target="../ink/ink3391.xml"/><Relationship Id="rId272" Type="http://schemas.openxmlformats.org/officeDocument/2006/relationships/customXml" Target="../ink/ink3448.xml"/><Relationship Id="rId20" Type="http://schemas.openxmlformats.org/officeDocument/2006/relationships/customXml" Target="../ink/ink3322.xml"/><Relationship Id="rId41" Type="http://schemas.openxmlformats.org/officeDocument/2006/relationships/image" Target="../media/image20.png"/><Relationship Id="rId62" Type="http://schemas.openxmlformats.org/officeDocument/2006/relationships/customXml" Target="../ink/ink3343.xml"/><Relationship Id="rId83" Type="http://schemas.openxmlformats.org/officeDocument/2006/relationships/image" Target="../media/image41.png"/><Relationship Id="rId88" Type="http://schemas.openxmlformats.org/officeDocument/2006/relationships/customXml" Target="../ink/ink3356.xml"/><Relationship Id="rId111" Type="http://schemas.openxmlformats.org/officeDocument/2006/relationships/image" Target="../media/image55.png"/><Relationship Id="rId132" Type="http://schemas.openxmlformats.org/officeDocument/2006/relationships/customXml" Target="../ink/ink3378.xml"/><Relationship Id="rId153" Type="http://schemas.openxmlformats.org/officeDocument/2006/relationships/image" Target="../media/image76.png"/><Relationship Id="rId174" Type="http://schemas.openxmlformats.org/officeDocument/2006/relationships/customXml" Target="../ink/ink3399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3407.xml"/><Relationship Id="rId204" Type="http://schemas.openxmlformats.org/officeDocument/2006/relationships/customXml" Target="../ink/ink3414.xml"/><Relationship Id="rId220" Type="http://schemas.openxmlformats.org/officeDocument/2006/relationships/customXml" Target="../ink/ink3422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3435.xml"/><Relationship Id="rId267" Type="http://schemas.openxmlformats.org/officeDocument/2006/relationships/image" Target="../media/image61.png"/><Relationship Id="rId288" Type="http://schemas.openxmlformats.org/officeDocument/2006/relationships/customXml" Target="../ink/ink3456.xml"/><Relationship Id="rId15" Type="http://schemas.openxmlformats.org/officeDocument/2006/relationships/image" Target="../media/image7.png"/><Relationship Id="rId36" Type="http://schemas.openxmlformats.org/officeDocument/2006/relationships/customXml" Target="../ink/ink3330.xml"/><Relationship Id="rId57" Type="http://schemas.openxmlformats.org/officeDocument/2006/relationships/image" Target="../media/image28.png"/><Relationship Id="rId106" Type="http://schemas.openxmlformats.org/officeDocument/2006/relationships/customXml" Target="../ink/ink3365.xml"/><Relationship Id="rId127" Type="http://schemas.openxmlformats.org/officeDocument/2006/relationships/image" Target="../media/image63.png"/><Relationship Id="rId262" Type="http://schemas.openxmlformats.org/officeDocument/2006/relationships/customXml" Target="../ink/ink3443.xml"/><Relationship Id="rId283" Type="http://schemas.openxmlformats.org/officeDocument/2006/relationships/image" Target="../media/image69.png"/><Relationship Id="rId10" Type="http://schemas.openxmlformats.org/officeDocument/2006/relationships/customXml" Target="../ink/ink3317.xml"/><Relationship Id="rId31" Type="http://schemas.openxmlformats.org/officeDocument/2006/relationships/image" Target="../media/image15.png"/><Relationship Id="rId52" Type="http://schemas.openxmlformats.org/officeDocument/2006/relationships/customXml" Target="../ink/ink3338.xml"/><Relationship Id="rId73" Type="http://schemas.openxmlformats.org/officeDocument/2006/relationships/image" Target="../media/image36.png"/><Relationship Id="rId78" Type="http://schemas.openxmlformats.org/officeDocument/2006/relationships/customXml" Target="../ink/ink3351.xml"/><Relationship Id="rId94" Type="http://schemas.openxmlformats.org/officeDocument/2006/relationships/customXml" Target="../ink/ink335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373.xml"/><Relationship Id="rId143" Type="http://schemas.openxmlformats.org/officeDocument/2006/relationships/image" Target="../media/image71.png"/><Relationship Id="rId148" Type="http://schemas.openxmlformats.org/officeDocument/2006/relationships/customXml" Target="../ink/ink3386.xml"/><Relationship Id="rId164" Type="http://schemas.openxmlformats.org/officeDocument/2006/relationships/customXml" Target="../ink/ink3394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3314.xml"/><Relationship Id="rId9" Type="http://schemas.openxmlformats.org/officeDocument/2006/relationships/image" Target="../media/image4.png"/><Relationship Id="rId180" Type="http://schemas.openxmlformats.org/officeDocument/2006/relationships/customXml" Target="../ink/ink3402.xml"/><Relationship Id="rId210" Type="http://schemas.openxmlformats.org/officeDocument/2006/relationships/customXml" Target="../ink/ink3417.xml"/><Relationship Id="rId215" Type="http://schemas.openxmlformats.org/officeDocument/2006/relationships/image" Target="../media/image35.png"/><Relationship Id="rId236" Type="http://schemas.openxmlformats.org/officeDocument/2006/relationships/customXml" Target="../ink/ink3430.xml"/><Relationship Id="rId257" Type="http://schemas.openxmlformats.org/officeDocument/2006/relationships/image" Target="../media/image56.png"/><Relationship Id="rId278" Type="http://schemas.openxmlformats.org/officeDocument/2006/relationships/customXml" Target="../ink/ink3451.xml"/><Relationship Id="rId26" Type="http://schemas.openxmlformats.org/officeDocument/2006/relationships/customXml" Target="../ink/ink3325.xml"/><Relationship Id="rId231" Type="http://schemas.openxmlformats.org/officeDocument/2006/relationships/image" Target="../media/image43.png"/><Relationship Id="rId252" Type="http://schemas.openxmlformats.org/officeDocument/2006/relationships/customXml" Target="../ink/ink3438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3346.xml"/><Relationship Id="rId89" Type="http://schemas.openxmlformats.org/officeDocument/2006/relationships/image" Target="../media/image44.png"/><Relationship Id="rId112" Type="http://schemas.openxmlformats.org/officeDocument/2006/relationships/customXml" Target="../ink/ink3368.xml"/><Relationship Id="rId133" Type="http://schemas.openxmlformats.org/officeDocument/2006/relationships/image" Target="../media/image66.png"/><Relationship Id="rId154" Type="http://schemas.openxmlformats.org/officeDocument/2006/relationships/customXml" Target="../ink/ink3389.xml"/><Relationship Id="rId175" Type="http://schemas.openxmlformats.org/officeDocument/2006/relationships/image" Target="../media/image87.png"/><Relationship Id="rId196" Type="http://schemas.openxmlformats.org/officeDocument/2006/relationships/customXml" Target="../ink/ink3410.xml"/><Relationship Id="rId200" Type="http://schemas.openxmlformats.org/officeDocument/2006/relationships/customXml" Target="../ink/ink3412.xml"/><Relationship Id="rId16" Type="http://schemas.openxmlformats.org/officeDocument/2006/relationships/customXml" Target="../ink/ink3320.xml"/><Relationship Id="rId221" Type="http://schemas.openxmlformats.org/officeDocument/2006/relationships/image" Target="../media/image38.png"/><Relationship Id="rId242" Type="http://schemas.openxmlformats.org/officeDocument/2006/relationships/customXml" Target="../ink/ink3433.xml"/><Relationship Id="rId263" Type="http://schemas.openxmlformats.org/officeDocument/2006/relationships/image" Target="../media/image59.png"/><Relationship Id="rId284" Type="http://schemas.openxmlformats.org/officeDocument/2006/relationships/customXml" Target="../ink/ink3454.xml"/><Relationship Id="rId37" Type="http://schemas.openxmlformats.org/officeDocument/2006/relationships/image" Target="../media/image18.png"/><Relationship Id="rId58" Type="http://schemas.openxmlformats.org/officeDocument/2006/relationships/customXml" Target="../ink/ink3341.xml"/><Relationship Id="rId79" Type="http://schemas.openxmlformats.org/officeDocument/2006/relationships/image" Target="../media/image39.png"/><Relationship Id="rId102" Type="http://schemas.openxmlformats.org/officeDocument/2006/relationships/customXml" Target="../ink/ink3363.xml"/><Relationship Id="rId123" Type="http://schemas.openxmlformats.org/officeDocument/2006/relationships/image" Target="../media/image61.png"/><Relationship Id="rId144" Type="http://schemas.openxmlformats.org/officeDocument/2006/relationships/customXml" Target="../ink/ink3384.xml"/><Relationship Id="rId90" Type="http://schemas.openxmlformats.org/officeDocument/2006/relationships/customXml" Target="../ink/ink3357.xml"/><Relationship Id="rId165" Type="http://schemas.openxmlformats.org/officeDocument/2006/relationships/image" Target="../media/image82.png"/><Relationship Id="rId186" Type="http://schemas.openxmlformats.org/officeDocument/2006/relationships/customXml" Target="../ink/ink3405.xml"/><Relationship Id="rId211" Type="http://schemas.openxmlformats.org/officeDocument/2006/relationships/image" Target="../media/image33.png"/><Relationship Id="rId232" Type="http://schemas.openxmlformats.org/officeDocument/2006/relationships/customXml" Target="../ink/ink3428.xml"/><Relationship Id="rId253" Type="http://schemas.openxmlformats.org/officeDocument/2006/relationships/image" Target="../media/image54.png"/><Relationship Id="rId274" Type="http://schemas.openxmlformats.org/officeDocument/2006/relationships/customXml" Target="../ink/ink3449.xml"/><Relationship Id="rId27" Type="http://schemas.openxmlformats.org/officeDocument/2006/relationships/image" Target="../media/image13.png"/><Relationship Id="rId48" Type="http://schemas.openxmlformats.org/officeDocument/2006/relationships/customXml" Target="../ink/ink3336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3379.xml"/><Relationship Id="rId80" Type="http://schemas.openxmlformats.org/officeDocument/2006/relationships/customXml" Target="../ink/ink3352.xml"/><Relationship Id="rId155" Type="http://schemas.openxmlformats.org/officeDocument/2006/relationships/image" Target="../media/image77.png"/><Relationship Id="rId176" Type="http://schemas.openxmlformats.org/officeDocument/2006/relationships/customXml" Target="../ink/ink3400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3423.xml"/><Relationship Id="rId243" Type="http://schemas.openxmlformats.org/officeDocument/2006/relationships/image" Target="../media/image49.png"/><Relationship Id="rId264" Type="http://schemas.openxmlformats.org/officeDocument/2006/relationships/customXml" Target="../ink/ink3444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3331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3374.xml"/><Relationship Id="rId70" Type="http://schemas.openxmlformats.org/officeDocument/2006/relationships/customXml" Target="../ink/ink3347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3395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418.xml"/><Relationship Id="rId233" Type="http://schemas.openxmlformats.org/officeDocument/2006/relationships/image" Target="../media/image44.png"/><Relationship Id="rId254" Type="http://schemas.openxmlformats.org/officeDocument/2006/relationships/customXml" Target="../ink/ink3439.xml"/><Relationship Id="rId28" Type="http://schemas.openxmlformats.org/officeDocument/2006/relationships/customXml" Target="../ink/ink3326.xml"/><Relationship Id="rId49" Type="http://schemas.openxmlformats.org/officeDocument/2006/relationships/image" Target="../media/image24.png"/><Relationship Id="rId114" Type="http://schemas.openxmlformats.org/officeDocument/2006/relationships/customXml" Target="../ink/ink3369.xml"/><Relationship Id="rId275" Type="http://schemas.openxmlformats.org/officeDocument/2006/relationships/image" Target="../media/image65.png"/><Relationship Id="rId60" Type="http://schemas.openxmlformats.org/officeDocument/2006/relationships/customXml" Target="../ink/ink3342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3390.xml"/><Relationship Id="rId177" Type="http://schemas.openxmlformats.org/officeDocument/2006/relationships/image" Target="../media/image88.png"/><Relationship Id="rId198" Type="http://schemas.openxmlformats.org/officeDocument/2006/relationships/customXml" Target="../ink/ink3411.xml"/><Relationship Id="rId202" Type="http://schemas.openxmlformats.org/officeDocument/2006/relationships/customXml" Target="../ink/ink3413.xml"/><Relationship Id="rId223" Type="http://schemas.openxmlformats.org/officeDocument/2006/relationships/image" Target="../media/image39.png"/><Relationship Id="rId244" Type="http://schemas.openxmlformats.org/officeDocument/2006/relationships/customXml" Target="../ink/ink3434.xml"/><Relationship Id="rId18" Type="http://schemas.openxmlformats.org/officeDocument/2006/relationships/customXml" Target="../ink/ink3321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34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3477.xml"/><Relationship Id="rId63" Type="http://schemas.openxmlformats.org/officeDocument/2006/relationships/image" Target="../media/image31.png"/><Relationship Id="rId84" Type="http://schemas.openxmlformats.org/officeDocument/2006/relationships/customXml" Target="../ink/ink3498.xml"/><Relationship Id="rId138" Type="http://schemas.openxmlformats.org/officeDocument/2006/relationships/customXml" Target="../ink/ink3525.xml"/><Relationship Id="rId159" Type="http://schemas.openxmlformats.org/officeDocument/2006/relationships/image" Target="../media/image79.png"/><Relationship Id="rId170" Type="http://schemas.openxmlformats.org/officeDocument/2006/relationships/customXml" Target="../ink/ink3541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356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590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3472.xml"/><Relationship Id="rId53" Type="http://schemas.openxmlformats.org/officeDocument/2006/relationships/image" Target="../media/image26.png"/><Relationship Id="rId74" Type="http://schemas.openxmlformats.org/officeDocument/2006/relationships/customXml" Target="../ink/ink3493.xml"/><Relationship Id="rId128" Type="http://schemas.openxmlformats.org/officeDocument/2006/relationships/customXml" Target="../ink/ink352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536.xml"/><Relationship Id="rId181" Type="http://schemas.openxmlformats.org/officeDocument/2006/relationships/image" Target="../media/image18.png"/><Relationship Id="rId216" Type="http://schemas.openxmlformats.org/officeDocument/2006/relationships/customXml" Target="../ink/ink3564.xml"/><Relationship Id="rId237" Type="http://schemas.openxmlformats.org/officeDocument/2006/relationships/image" Target="../media/image46.png"/><Relationship Id="rId258" Type="http://schemas.openxmlformats.org/officeDocument/2006/relationships/customXml" Target="../ink/ink3585.xml"/><Relationship Id="rId279" Type="http://schemas.openxmlformats.org/officeDocument/2006/relationships/image" Target="../media/image67.png"/><Relationship Id="rId22" Type="http://schemas.openxmlformats.org/officeDocument/2006/relationships/customXml" Target="../ink/ink3467.xml"/><Relationship Id="rId43" Type="http://schemas.openxmlformats.org/officeDocument/2006/relationships/image" Target="../media/image21.png"/><Relationship Id="rId64" Type="http://schemas.openxmlformats.org/officeDocument/2006/relationships/customXml" Target="../ink/ink3488.xml"/><Relationship Id="rId118" Type="http://schemas.openxmlformats.org/officeDocument/2006/relationships/customXml" Target="../ink/ink3515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3531.xml"/><Relationship Id="rId171" Type="http://schemas.openxmlformats.org/officeDocument/2006/relationships/image" Target="../media/image85.png"/><Relationship Id="rId192" Type="http://schemas.openxmlformats.org/officeDocument/2006/relationships/customXml" Target="../ink/ink3552.xml"/><Relationship Id="rId206" Type="http://schemas.openxmlformats.org/officeDocument/2006/relationships/customXml" Target="../ink/ink3559.xml"/><Relationship Id="rId227" Type="http://schemas.openxmlformats.org/officeDocument/2006/relationships/image" Target="../media/image41.png"/><Relationship Id="rId248" Type="http://schemas.openxmlformats.org/officeDocument/2006/relationships/customXml" Target="../ink/ink3580.xml"/><Relationship Id="rId269" Type="http://schemas.openxmlformats.org/officeDocument/2006/relationships/image" Target="../media/image62.png"/><Relationship Id="rId12" Type="http://schemas.openxmlformats.org/officeDocument/2006/relationships/customXml" Target="../ink/ink3462.xml"/><Relationship Id="rId33" Type="http://schemas.openxmlformats.org/officeDocument/2006/relationships/image" Target="../media/image16.png"/><Relationship Id="rId108" Type="http://schemas.openxmlformats.org/officeDocument/2006/relationships/customXml" Target="../ink/ink3510.xml"/><Relationship Id="rId129" Type="http://schemas.openxmlformats.org/officeDocument/2006/relationships/image" Target="../media/image64.png"/><Relationship Id="rId280" Type="http://schemas.openxmlformats.org/officeDocument/2006/relationships/customXml" Target="../ink/ink3596.xml"/><Relationship Id="rId54" Type="http://schemas.openxmlformats.org/officeDocument/2006/relationships/customXml" Target="../ink/ink3483.xml"/><Relationship Id="rId75" Type="http://schemas.openxmlformats.org/officeDocument/2006/relationships/image" Target="../media/image37.png"/><Relationship Id="rId96" Type="http://schemas.openxmlformats.org/officeDocument/2006/relationships/customXml" Target="../ink/ink3504.xml"/><Relationship Id="rId140" Type="http://schemas.openxmlformats.org/officeDocument/2006/relationships/customXml" Target="../ink/ink3526.xml"/><Relationship Id="rId161" Type="http://schemas.openxmlformats.org/officeDocument/2006/relationships/image" Target="../media/image80.png"/><Relationship Id="rId182" Type="http://schemas.openxmlformats.org/officeDocument/2006/relationships/customXml" Target="../ink/ink3547.xml"/><Relationship Id="rId217" Type="http://schemas.openxmlformats.org/officeDocument/2006/relationships/image" Target="../media/image89.png"/><Relationship Id="rId6" Type="http://schemas.openxmlformats.org/officeDocument/2006/relationships/customXml" Target="../ink/ink3459.xml"/><Relationship Id="rId238" Type="http://schemas.openxmlformats.org/officeDocument/2006/relationships/customXml" Target="../ink/ink3575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3591.xml"/><Relationship Id="rId44" Type="http://schemas.openxmlformats.org/officeDocument/2006/relationships/customXml" Target="../ink/ink3478.xml"/><Relationship Id="rId65" Type="http://schemas.openxmlformats.org/officeDocument/2006/relationships/image" Target="../media/image32.png"/><Relationship Id="rId86" Type="http://schemas.openxmlformats.org/officeDocument/2006/relationships/customXml" Target="../ink/ink3499.xml"/><Relationship Id="rId130" Type="http://schemas.openxmlformats.org/officeDocument/2006/relationships/customXml" Target="../ink/ink3521.xml"/><Relationship Id="rId151" Type="http://schemas.openxmlformats.org/officeDocument/2006/relationships/image" Target="../media/image75.png"/><Relationship Id="rId172" Type="http://schemas.openxmlformats.org/officeDocument/2006/relationships/customXml" Target="../ink/ink3542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3570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3586.xml"/><Relationship Id="rId281" Type="http://schemas.openxmlformats.org/officeDocument/2006/relationships/image" Target="../media/image68.png"/><Relationship Id="rId34" Type="http://schemas.openxmlformats.org/officeDocument/2006/relationships/customXml" Target="../ink/ink3473.xml"/><Relationship Id="rId50" Type="http://schemas.openxmlformats.org/officeDocument/2006/relationships/customXml" Target="../ink/ink3481.xml"/><Relationship Id="rId55" Type="http://schemas.openxmlformats.org/officeDocument/2006/relationships/image" Target="../media/image27.png"/><Relationship Id="rId76" Type="http://schemas.openxmlformats.org/officeDocument/2006/relationships/customXml" Target="../ink/ink3494.xml"/><Relationship Id="rId97" Type="http://schemas.openxmlformats.org/officeDocument/2006/relationships/image" Target="../media/image48.png"/><Relationship Id="rId104" Type="http://schemas.openxmlformats.org/officeDocument/2006/relationships/customXml" Target="../ink/ink3508.xml"/><Relationship Id="rId120" Type="http://schemas.openxmlformats.org/officeDocument/2006/relationships/customXml" Target="../ink/ink351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529.xml"/><Relationship Id="rId167" Type="http://schemas.openxmlformats.org/officeDocument/2006/relationships/image" Target="../media/image83.png"/><Relationship Id="rId188" Type="http://schemas.openxmlformats.org/officeDocument/2006/relationships/customXml" Target="../ink/ink3550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3502.xml"/><Relationship Id="rId162" Type="http://schemas.openxmlformats.org/officeDocument/2006/relationships/customXml" Target="../ink/ink3537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3565.xml"/><Relationship Id="rId234" Type="http://schemas.openxmlformats.org/officeDocument/2006/relationships/customXml" Target="../ink/ink3573.xml"/><Relationship Id="rId239" Type="http://schemas.openxmlformats.org/officeDocument/2006/relationships/image" Target="../media/image47.png"/><Relationship Id="rId2" Type="http://schemas.openxmlformats.org/officeDocument/2006/relationships/customXml" Target="../ink/ink3457.xml"/><Relationship Id="rId29" Type="http://schemas.openxmlformats.org/officeDocument/2006/relationships/image" Target="../media/image14.png"/><Relationship Id="rId250" Type="http://schemas.openxmlformats.org/officeDocument/2006/relationships/customXml" Target="../ink/ink358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594.xml"/><Relationship Id="rId24" Type="http://schemas.openxmlformats.org/officeDocument/2006/relationships/customXml" Target="../ink/ink3468.xml"/><Relationship Id="rId40" Type="http://schemas.openxmlformats.org/officeDocument/2006/relationships/customXml" Target="../ink/ink3476.xml"/><Relationship Id="rId45" Type="http://schemas.openxmlformats.org/officeDocument/2006/relationships/image" Target="../media/image22.png"/><Relationship Id="rId66" Type="http://schemas.openxmlformats.org/officeDocument/2006/relationships/customXml" Target="../ink/ink3489.xml"/><Relationship Id="rId87" Type="http://schemas.openxmlformats.org/officeDocument/2006/relationships/image" Target="../media/image43.png"/><Relationship Id="rId110" Type="http://schemas.openxmlformats.org/officeDocument/2006/relationships/customXml" Target="../ink/ink351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524.xml"/><Relationship Id="rId157" Type="http://schemas.openxmlformats.org/officeDocument/2006/relationships/image" Target="../media/image78.png"/><Relationship Id="rId178" Type="http://schemas.openxmlformats.org/officeDocument/2006/relationships/customXml" Target="../ink/ink3545.xml"/><Relationship Id="rId61" Type="http://schemas.openxmlformats.org/officeDocument/2006/relationships/image" Target="../media/image30.png"/><Relationship Id="rId82" Type="http://schemas.openxmlformats.org/officeDocument/2006/relationships/customXml" Target="../ink/ink3497.xml"/><Relationship Id="rId152" Type="http://schemas.openxmlformats.org/officeDocument/2006/relationships/customXml" Target="../ink/ink3532.xml"/><Relationship Id="rId173" Type="http://schemas.openxmlformats.org/officeDocument/2006/relationships/image" Target="../media/image86.png"/><Relationship Id="rId194" Type="http://schemas.openxmlformats.org/officeDocument/2006/relationships/customXml" Target="../ink/ink3553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3560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3568.xml"/><Relationship Id="rId240" Type="http://schemas.openxmlformats.org/officeDocument/2006/relationships/customXml" Target="../ink/ink357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589.xml"/><Relationship Id="rId287" Type="http://schemas.openxmlformats.org/officeDocument/2006/relationships/image" Target="../media/image91.png"/><Relationship Id="rId14" Type="http://schemas.openxmlformats.org/officeDocument/2006/relationships/customXml" Target="../ink/ink3463.xml"/><Relationship Id="rId30" Type="http://schemas.openxmlformats.org/officeDocument/2006/relationships/customXml" Target="../ink/ink3471.xml"/><Relationship Id="rId35" Type="http://schemas.openxmlformats.org/officeDocument/2006/relationships/image" Target="../media/image17.png"/><Relationship Id="rId56" Type="http://schemas.openxmlformats.org/officeDocument/2006/relationships/customXml" Target="../ink/ink3484.xml"/><Relationship Id="rId77" Type="http://schemas.openxmlformats.org/officeDocument/2006/relationships/image" Target="../media/image38.png"/><Relationship Id="rId100" Type="http://schemas.openxmlformats.org/officeDocument/2006/relationships/customXml" Target="../ink/ink3506.xml"/><Relationship Id="rId105" Type="http://schemas.openxmlformats.org/officeDocument/2006/relationships/image" Target="../media/image52.png"/><Relationship Id="rId126" Type="http://schemas.openxmlformats.org/officeDocument/2006/relationships/customXml" Target="../ink/ink3519.xml"/><Relationship Id="rId147" Type="http://schemas.openxmlformats.org/officeDocument/2006/relationships/image" Target="../media/image2.png"/><Relationship Id="rId168" Type="http://schemas.openxmlformats.org/officeDocument/2006/relationships/customXml" Target="../ink/ink3540.xml"/><Relationship Id="rId282" Type="http://schemas.openxmlformats.org/officeDocument/2006/relationships/customXml" Target="../ink/ink3597.xml"/><Relationship Id="rId8" Type="http://schemas.openxmlformats.org/officeDocument/2006/relationships/customXml" Target="../ink/ink3460.xml"/><Relationship Id="rId51" Type="http://schemas.openxmlformats.org/officeDocument/2006/relationships/image" Target="../media/image25.png"/><Relationship Id="rId72" Type="http://schemas.openxmlformats.org/officeDocument/2006/relationships/customXml" Target="../ink/ink3492.xml"/><Relationship Id="rId93" Type="http://schemas.openxmlformats.org/officeDocument/2006/relationships/image" Target="../media/image46.png"/><Relationship Id="rId98" Type="http://schemas.openxmlformats.org/officeDocument/2006/relationships/customXml" Target="../ink/ink3505.xml"/><Relationship Id="rId121" Type="http://schemas.openxmlformats.org/officeDocument/2006/relationships/image" Target="../media/image60.png"/><Relationship Id="rId142" Type="http://schemas.openxmlformats.org/officeDocument/2006/relationships/customXml" Target="../ink/ink3527.xml"/><Relationship Id="rId163" Type="http://schemas.openxmlformats.org/officeDocument/2006/relationships/image" Target="../media/image81.png"/><Relationship Id="rId184" Type="http://schemas.openxmlformats.org/officeDocument/2006/relationships/customXml" Target="../ink/ink3548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563.xml"/><Relationship Id="rId230" Type="http://schemas.openxmlformats.org/officeDocument/2006/relationships/customXml" Target="../ink/ink3571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3584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3479.xml"/><Relationship Id="rId67" Type="http://schemas.openxmlformats.org/officeDocument/2006/relationships/image" Target="../media/image33.png"/><Relationship Id="rId116" Type="http://schemas.openxmlformats.org/officeDocument/2006/relationships/customXml" Target="../ink/ink3514.xml"/><Relationship Id="rId137" Type="http://schemas.openxmlformats.org/officeDocument/2006/relationships/image" Target="../media/image68.png"/><Relationship Id="rId158" Type="http://schemas.openxmlformats.org/officeDocument/2006/relationships/customXml" Target="../ink/ink3535.xml"/><Relationship Id="rId272" Type="http://schemas.openxmlformats.org/officeDocument/2006/relationships/customXml" Target="../ink/ink3592.xml"/><Relationship Id="rId20" Type="http://schemas.openxmlformats.org/officeDocument/2006/relationships/customXml" Target="../ink/ink3466.xml"/><Relationship Id="rId41" Type="http://schemas.openxmlformats.org/officeDocument/2006/relationships/image" Target="../media/image20.png"/><Relationship Id="rId62" Type="http://schemas.openxmlformats.org/officeDocument/2006/relationships/customXml" Target="../ink/ink3487.xml"/><Relationship Id="rId83" Type="http://schemas.openxmlformats.org/officeDocument/2006/relationships/image" Target="../media/image41.png"/><Relationship Id="rId88" Type="http://schemas.openxmlformats.org/officeDocument/2006/relationships/customXml" Target="../ink/ink3500.xml"/><Relationship Id="rId111" Type="http://schemas.openxmlformats.org/officeDocument/2006/relationships/image" Target="../media/image55.png"/><Relationship Id="rId132" Type="http://schemas.openxmlformats.org/officeDocument/2006/relationships/customXml" Target="../ink/ink3522.xml"/><Relationship Id="rId153" Type="http://schemas.openxmlformats.org/officeDocument/2006/relationships/image" Target="../media/image76.png"/><Relationship Id="rId174" Type="http://schemas.openxmlformats.org/officeDocument/2006/relationships/customXml" Target="../ink/ink3543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3551.xml"/><Relationship Id="rId204" Type="http://schemas.openxmlformats.org/officeDocument/2006/relationships/customXml" Target="../ink/ink3558.xml"/><Relationship Id="rId220" Type="http://schemas.openxmlformats.org/officeDocument/2006/relationships/customXml" Target="../ink/ink3566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3579.xml"/><Relationship Id="rId267" Type="http://schemas.openxmlformats.org/officeDocument/2006/relationships/image" Target="../media/image61.png"/><Relationship Id="rId288" Type="http://schemas.openxmlformats.org/officeDocument/2006/relationships/customXml" Target="../ink/ink3600.xml"/><Relationship Id="rId15" Type="http://schemas.openxmlformats.org/officeDocument/2006/relationships/image" Target="../media/image7.png"/><Relationship Id="rId36" Type="http://schemas.openxmlformats.org/officeDocument/2006/relationships/customXml" Target="../ink/ink3474.xml"/><Relationship Id="rId57" Type="http://schemas.openxmlformats.org/officeDocument/2006/relationships/image" Target="../media/image28.png"/><Relationship Id="rId106" Type="http://schemas.openxmlformats.org/officeDocument/2006/relationships/customXml" Target="../ink/ink3509.xml"/><Relationship Id="rId127" Type="http://schemas.openxmlformats.org/officeDocument/2006/relationships/image" Target="../media/image63.png"/><Relationship Id="rId262" Type="http://schemas.openxmlformats.org/officeDocument/2006/relationships/customXml" Target="../ink/ink3587.xml"/><Relationship Id="rId283" Type="http://schemas.openxmlformats.org/officeDocument/2006/relationships/image" Target="../media/image69.png"/><Relationship Id="rId10" Type="http://schemas.openxmlformats.org/officeDocument/2006/relationships/customXml" Target="../ink/ink3461.xml"/><Relationship Id="rId31" Type="http://schemas.openxmlformats.org/officeDocument/2006/relationships/image" Target="../media/image15.png"/><Relationship Id="rId52" Type="http://schemas.openxmlformats.org/officeDocument/2006/relationships/customXml" Target="../ink/ink3482.xml"/><Relationship Id="rId73" Type="http://schemas.openxmlformats.org/officeDocument/2006/relationships/image" Target="../media/image36.png"/><Relationship Id="rId78" Type="http://schemas.openxmlformats.org/officeDocument/2006/relationships/customXml" Target="../ink/ink3495.xml"/><Relationship Id="rId94" Type="http://schemas.openxmlformats.org/officeDocument/2006/relationships/customXml" Target="../ink/ink350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517.xml"/><Relationship Id="rId143" Type="http://schemas.openxmlformats.org/officeDocument/2006/relationships/image" Target="../media/image71.png"/><Relationship Id="rId148" Type="http://schemas.openxmlformats.org/officeDocument/2006/relationships/customXml" Target="../ink/ink3530.xml"/><Relationship Id="rId164" Type="http://schemas.openxmlformats.org/officeDocument/2006/relationships/customXml" Target="../ink/ink3538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3458.xml"/><Relationship Id="rId9" Type="http://schemas.openxmlformats.org/officeDocument/2006/relationships/image" Target="../media/image4.png"/><Relationship Id="rId180" Type="http://schemas.openxmlformats.org/officeDocument/2006/relationships/customXml" Target="../ink/ink3546.xml"/><Relationship Id="rId210" Type="http://schemas.openxmlformats.org/officeDocument/2006/relationships/customXml" Target="../ink/ink3561.xml"/><Relationship Id="rId215" Type="http://schemas.openxmlformats.org/officeDocument/2006/relationships/image" Target="../media/image35.png"/><Relationship Id="rId236" Type="http://schemas.openxmlformats.org/officeDocument/2006/relationships/customXml" Target="../ink/ink3574.xml"/><Relationship Id="rId257" Type="http://schemas.openxmlformats.org/officeDocument/2006/relationships/image" Target="../media/image56.png"/><Relationship Id="rId278" Type="http://schemas.openxmlformats.org/officeDocument/2006/relationships/customXml" Target="../ink/ink3595.xml"/><Relationship Id="rId26" Type="http://schemas.openxmlformats.org/officeDocument/2006/relationships/customXml" Target="../ink/ink3469.xml"/><Relationship Id="rId231" Type="http://schemas.openxmlformats.org/officeDocument/2006/relationships/image" Target="../media/image43.png"/><Relationship Id="rId252" Type="http://schemas.openxmlformats.org/officeDocument/2006/relationships/customXml" Target="../ink/ink3582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3490.xml"/><Relationship Id="rId89" Type="http://schemas.openxmlformats.org/officeDocument/2006/relationships/image" Target="../media/image44.png"/><Relationship Id="rId112" Type="http://schemas.openxmlformats.org/officeDocument/2006/relationships/customXml" Target="../ink/ink3512.xml"/><Relationship Id="rId133" Type="http://schemas.openxmlformats.org/officeDocument/2006/relationships/image" Target="../media/image66.png"/><Relationship Id="rId154" Type="http://schemas.openxmlformats.org/officeDocument/2006/relationships/customXml" Target="../ink/ink3533.xml"/><Relationship Id="rId175" Type="http://schemas.openxmlformats.org/officeDocument/2006/relationships/image" Target="../media/image87.png"/><Relationship Id="rId196" Type="http://schemas.openxmlformats.org/officeDocument/2006/relationships/customXml" Target="../ink/ink3554.xml"/><Relationship Id="rId200" Type="http://schemas.openxmlformats.org/officeDocument/2006/relationships/customXml" Target="../ink/ink3556.xml"/><Relationship Id="rId16" Type="http://schemas.openxmlformats.org/officeDocument/2006/relationships/customXml" Target="../ink/ink3464.xml"/><Relationship Id="rId221" Type="http://schemas.openxmlformats.org/officeDocument/2006/relationships/image" Target="../media/image38.png"/><Relationship Id="rId242" Type="http://schemas.openxmlformats.org/officeDocument/2006/relationships/customXml" Target="../ink/ink3577.xml"/><Relationship Id="rId263" Type="http://schemas.openxmlformats.org/officeDocument/2006/relationships/image" Target="../media/image59.png"/><Relationship Id="rId284" Type="http://schemas.openxmlformats.org/officeDocument/2006/relationships/customXml" Target="../ink/ink3598.xml"/><Relationship Id="rId37" Type="http://schemas.openxmlformats.org/officeDocument/2006/relationships/image" Target="../media/image18.png"/><Relationship Id="rId58" Type="http://schemas.openxmlformats.org/officeDocument/2006/relationships/customXml" Target="../ink/ink3485.xml"/><Relationship Id="rId79" Type="http://schemas.openxmlformats.org/officeDocument/2006/relationships/image" Target="../media/image39.png"/><Relationship Id="rId102" Type="http://schemas.openxmlformats.org/officeDocument/2006/relationships/customXml" Target="../ink/ink3507.xml"/><Relationship Id="rId123" Type="http://schemas.openxmlformats.org/officeDocument/2006/relationships/image" Target="../media/image61.png"/><Relationship Id="rId144" Type="http://schemas.openxmlformats.org/officeDocument/2006/relationships/customXml" Target="../ink/ink3528.xml"/><Relationship Id="rId90" Type="http://schemas.openxmlformats.org/officeDocument/2006/relationships/customXml" Target="../ink/ink3501.xml"/><Relationship Id="rId165" Type="http://schemas.openxmlformats.org/officeDocument/2006/relationships/image" Target="../media/image82.png"/><Relationship Id="rId186" Type="http://schemas.openxmlformats.org/officeDocument/2006/relationships/customXml" Target="../ink/ink3549.xml"/><Relationship Id="rId211" Type="http://schemas.openxmlformats.org/officeDocument/2006/relationships/image" Target="../media/image33.png"/><Relationship Id="rId232" Type="http://schemas.openxmlformats.org/officeDocument/2006/relationships/customXml" Target="../ink/ink3572.xml"/><Relationship Id="rId253" Type="http://schemas.openxmlformats.org/officeDocument/2006/relationships/image" Target="../media/image54.png"/><Relationship Id="rId274" Type="http://schemas.openxmlformats.org/officeDocument/2006/relationships/customXml" Target="../ink/ink3593.xml"/><Relationship Id="rId27" Type="http://schemas.openxmlformats.org/officeDocument/2006/relationships/image" Target="../media/image13.png"/><Relationship Id="rId48" Type="http://schemas.openxmlformats.org/officeDocument/2006/relationships/customXml" Target="../ink/ink3480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3523.xml"/><Relationship Id="rId80" Type="http://schemas.openxmlformats.org/officeDocument/2006/relationships/customXml" Target="../ink/ink3496.xml"/><Relationship Id="rId155" Type="http://schemas.openxmlformats.org/officeDocument/2006/relationships/image" Target="../media/image77.png"/><Relationship Id="rId176" Type="http://schemas.openxmlformats.org/officeDocument/2006/relationships/customXml" Target="../ink/ink3544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3567.xml"/><Relationship Id="rId243" Type="http://schemas.openxmlformats.org/officeDocument/2006/relationships/image" Target="../media/image49.png"/><Relationship Id="rId264" Type="http://schemas.openxmlformats.org/officeDocument/2006/relationships/customXml" Target="../ink/ink3588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3475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3518.xml"/><Relationship Id="rId70" Type="http://schemas.openxmlformats.org/officeDocument/2006/relationships/customXml" Target="../ink/ink3491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3539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562.xml"/><Relationship Id="rId233" Type="http://schemas.openxmlformats.org/officeDocument/2006/relationships/image" Target="../media/image44.png"/><Relationship Id="rId254" Type="http://schemas.openxmlformats.org/officeDocument/2006/relationships/customXml" Target="../ink/ink3583.xml"/><Relationship Id="rId28" Type="http://schemas.openxmlformats.org/officeDocument/2006/relationships/customXml" Target="../ink/ink3470.xml"/><Relationship Id="rId49" Type="http://schemas.openxmlformats.org/officeDocument/2006/relationships/image" Target="../media/image24.png"/><Relationship Id="rId114" Type="http://schemas.openxmlformats.org/officeDocument/2006/relationships/customXml" Target="../ink/ink3513.xml"/><Relationship Id="rId275" Type="http://schemas.openxmlformats.org/officeDocument/2006/relationships/image" Target="../media/image65.png"/><Relationship Id="rId60" Type="http://schemas.openxmlformats.org/officeDocument/2006/relationships/customXml" Target="../ink/ink3486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3534.xml"/><Relationship Id="rId177" Type="http://schemas.openxmlformats.org/officeDocument/2006/relationships/image" Target="../media/image88.png"/><Relationship Id="rId198" Type="http://schemas.openxmlformats.org/officeDocument/2006/relationships/customXml" Target="../ink/ink3555.xml"/><Relationship Id="rId202" Type="http://schemas.openxmlformats.org/officeDocument/2006/relationships/customXml" Target="../ink/ink3557.xml"/><Relationship Id="rId223" Type="http://schemas.openxmlformats.org/officeDocument/2006/relationships/image" Target="../media/image39.png"/><Relationship Id="rId244" Type="http://schemas.openxmlformats.org/officeDocument/2006/relationships/customXml" Target="../ink/ink3578.xml"/><Relationship Id="rId18" Type="http://schemas.openxmlformats.org/officeDocument/2006/relationships/customXml" Target="../ink/ink3465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359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741.xml"/><Relationship Id="rId63" Type="http://schemas.openxmlformats.org/officeDocument/2006/relationships/image" Target="../media/image31.png"/><Relationship Id="rId84" Type="http://schemas.openxmlformats.org/officeDocument/2006/relationships/customXml" Target="../ink/ink762.xml"/><Relationship Id="rId138" Type="http://schemas.openxmlformats.org/officeDocument/2006/relationships/customXml" Target="../ink/ink789.xml"/><Relationship Id="rId159" Type="http://schemas.openxmlformats.org/officeDocument/2006/relationships/image" Target="../media/image79.png"/><Relationship Id="rId170" Type="http://schemas.openxmlformats.org/officeDocument/2006/relationships/customXml" Target="../ink/ink805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83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854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736.xml"/><Relationship Id="rId53" Type="http://schemas.openxmlformats.org/officeDocument/2006/relationships/image" Target="../media/image26.png"/><Relationship Id="rId74" Type="http://schemas.openxmlformats.org/officeDocument/2006/relationships/customXml" Target="../ink/ink757.xml"/><Relationship Id="rId128" Type="http://schemas.openxmlformats.org/officeDocument/2006/relationships/customXml" Target="../ink/ink78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800.xml"/><Relationship Id="rId181" Type="http://schemas.openxmlformats.org/officeDocument/2006/relationships/image" Target="../media/image18.png"/><Relationship Id="rId216" Type="http://schemas.openxmlformats.org/officeDocument/2006/relationships/customXml" Target="../ink/ink828.xml"/><Relationship Id="rId237" Type="http://schemas.openxmlformats.org/officeDocument/2006/relationships/image" Target="../media/image46.png"/><Relationship Id="rId258" Type="http://schemas.openxmlformats.org/officeDocument/2006/relationships/customXml" Target="../ink/ink849.xml"/><Relationship Id="rId279" Type="http://schemas.openxmlformats.org/officeDocument/2006/relationships/image" Target="../media/image67.png"/><Relationship Id="rId22" Type="http://schemas.openxmlformats.org/officeDocument/2006/relationships/customXml" Target="../ink/ink731.xml"/><Relationship Id="rId43" Type="http://schemas.openxmlformats.org/officeDocument/2006/relationships/image" Target="../media/image21.png"/><Relationship Id="rId64" Type="http://schemas.openxmlformats.org/officeDocument/2006/relationships/customXml" Target="../ink/ink752.xml"/><Relationship Id="rId118" Type="http://schemas.openxmlformats.org/officeDocument/2006/relationships/customXml" Target="../ink/ink77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795.xml"/><Relationship Id="rId171" Type="http://schemas.openxmlformats.org/officeDocument/2006/relationships/image" Target="../media/image85.png"/><Relationship Id="rId192" Type="http://schemas.openxmlformats.org/officeDocument/2006/relationships/customXml" Target="../ink/ink816.xml"/><Relationship Id="rId206" Type="http://schemas.openxmlformats.org/officeDocument/2006/relationships/customXml" Target="../ink/ink823.xml"/><Relationship Id="rId227" Type="http://schemas.openxmlformats.org/officeDocument/2006/relationships/image" Target="../media/image41.png"/><Relationship Id="rId248" Type="http://schemas.openxmlformats.org/officeDocument/2006/relationships/customXml" Target="../ink/ink844.xml"/><Relationship Id="rId269" Type="http://schemas.openxmlformats.org/officeDocument/2006/relationships/image" Target="../media/image62.png"/><Relationship Id="rId12" Type="http://schemas.openxmlformats.org/officeDocument/2006/relationships/customXml" Target="../ink/ink726.xml"/><Relationship Id="rId33" Type="http://schemas.openxmlformats.org/officeDocument/2006/relationships/image" Target="../media/image16.png"/><Relationship Id="rId108" Type="http://schemas.openxmlformats.org/officeDocument/2006/relationships/customXml" Target="../ink/ink774.xml"/><Relationship Id="rId129" Type="http://schemas.openxmlformats.org/officeDocument/2006/relationships/image" Target="../media/image64.png"/><Relationship Id="rId280" Type="http://schemas.openxmlformats.org/officeDocument/2006/relationships/customXml" Target="../ink/ink860.xml"/><Relationship Id="rId54" Type="http://schemas.openxmlformats.org/officeDocument/2006/relationships/customXml" Target="../ink/ink747.xml"/><Relationship Id="rId75" Type="http://schemas.openxmlformats.org/officeDocument/2006/relationships/image" Target="../media/image37.png"/><Relationship Id="rId96" Type="http://schemas.openxmlformats.org/officeDocument/2006/relationships/customXml" Target="../ink/ink768.xml"/><Relationship Id="rId140" Type="http://schemas.openxmlformats.org/officeDocument/2006/relationships/customXml" Target="../ink/ink790.xml"/><Relationship Id="rId161" Type="http://schemas.openxmlformats.org/officeDocument/2006/relationships/image" Target="../media/image80.png"/><Relationship Id="rId182" Type="http://schemas.openxmlformats.org/officeDocument/2006/relationships/customXml" Target="../ink/ink811.xml"/><Relationship Id="rId217" Type="http://schemas.openxmlformats.org/officeDocument/2006/relationships/image" Target="../media/image89.png"/><Relationship Id="rId6" Type="http://schemas.openxmlformats.org/officeDocument/2006/relationships/customXml" Target="../ink/ink723.xml"/><Relationship Id="rId238" Type="http://schemas.openxmlformats.org/officeDocument/2006/relationships/customXml" Target="../ink/ink839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855.xml"/><Relationship Id="rId44" Type="http://schemas.openxmlformats.org/officeDocument/2006/relationships/customXml" Target="../ink/ink742.xml"/><Relationship Id="rId65" Type="http://schemas.openxmlformats.org/officeDocument/2006/relationships/image" Target="../media/image32.png"/><Relationship Id="rId86" Type="http://schemas.openxmlformats.org/officeDocument/2006/relationships/customXml" Target="../ink/ink763.xml"/><Relationship Id="rId130" Type="http://schemas.openxmlformats.org/officeDocument/2006/relationships/customXml" Target="../ink/ink785.xml"/><Relationship Id="rId151" Type="http://schemas.openxmlformats.org/officeDocument/2006/relationships/image" Target="../media/image75.png"/><Relationship Id="rId172" Type="http://schemas.openxmlformats.org/officeDocument/2006/relationships/customXml" Target="../ink/ink806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834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850.xml"/><Relationship Id="rId281" Type="http://schemas.openxmlformats.org/officeDocument/2006/relationships/image" Target="../media/image68.png"/><Relationship Id="rId34" Type="http://schemas.openxmlformats.org/officeDocument/2006/relationships/customXml" Target="../ink/ink737.xml"/><Relationship Id="rId50" Type="http://schemas.openxmlformats.org/officeDocument/2006/relationships/customXml" Target="../ink/ink745.xml"/><Relationship Id="rId55" Type="http://schemas.openxmlformats.org/officeDocument/2006/relationships/image" Target="../media/image27.png"/><Relationship Id="rId76" Type="http://schemas.openxmlformats.org/officeDocument/2006/relationships/customXml" Target="../ink/ink758.xml"/><Relationship Id="rId97" Type="http://schemas.openxmlformats.org/officeDocument/2006/relationships/image" Target="../media/image48.png"/><Relationship Id="rId104" Type="http://schemas.openxmlformats.org/officeDocument/2006/relationships/customXml" Target="../ink/ink772.xml"/><Relationship Id="rId120" Type="http://schemas.openxmlformats.org/officeDocument/2006/relationships/customXml" Target="../ink/ink78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793.xml"/><Relationship Id="rId167" Type="http://schemas.openxmlformats.org/officeDocument/2006/relationships/image" Target="../media/image83.png"/><Relationship Id="rId188" Type="http://schemas.openxmlformats.org/officeDocument/2006/relationships/customXml" Target="../ink/ink81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766.xml"/><Relationship Id="rId162" Type="http://schemas.openxmlformats.org/officeDocument/2006/relationships/customXml" Target="../ink/ink801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829.xml"/><Relationship Id="rId234" Type="http://schemas.openxmlformats.org/officeDocument/2006/relationships/customXml" Target="../ink/ink837.xml"/><Relationship Id="rId239" Type="http://schemas.openxmlformats.org/officeDocument/2006/relationships/image" Target="../media/image47.png"/><Relationship Id="rId2" Type="http://schemas.openxmlformats.org/officeDocument/2006/relationships/customXml" Target="../ink/ink721.xml"/><Relationship Id="rId29" Type="http://schemas.openxmlformats.org/officeDocument/2006/relationships/image" Target="../media/image14.png"/><Relationship Id="rId250" Type="http://schemas.openxmlformats.org/officeDocument/2006/relationships/customXml" Target="../ink/ink84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858.xml"/><Relationship Id="rId24" Type="http://schemas.openxmlformats.org/officeDocument/2006/relationships/customXml" Target="../ink/ink732.xml"/><Relationship Id="rId40" Type="http://schemas.openxmlformats.org/officeDocument/2006/relationships/customXml" Target="../ink/ink740.xml"/><Relationship Id="rId45" Type="http://schemas.openxmlformats.org/officeDocument/2006/relationships/image" Target="../media/image22.png"/><Relationship Id="rId66" Type="http://schemas.openxmlformats.org/officeDocument/2006/relationships/customXml" Target="../ink/ink753.xml"/><Relationship Id="rId87" Type="http://schemas.openxmlformats.org/officeDocument/2006/relationships/image" Target="../media/image43.png"/><Relationship Id="rId110" Type="http://schemas.openxmlformats.org/officeDocument/2006/relationships/customXml" Target="../ink/ink77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788.xml"/><Relationship Id="rId157" Type="http://schemas.openxmlformats.org/officeDocument/2006/relationships/image" Target="../media/image78.png"/><Relationship Id="rId178" Type="http://schemas.openxmlformats.org/officeDocument/2006/relationships/customXml" Target="../ink/ink809.xml"/><Relationship Id="rId61" Type="http://schemas.openxmlformats.org/officeDocument/2006/relationships/image" Target="../media/image30.png"/><Relationship Id="rId82" Type="http://schemas.openxmlformats.org/officeDocument/2006/relationships/customXml" Target="../ink/ink761.xml"/><Relationship Id="rId152" Type="http://schemas.openxmlformats.org/officeDocument/2006/relationships/customXml" Target="../ink/ink796.xml"/><Relationship Id="rId173" Type="http://schemas.openxmlformats.org/officeDocument/2006/relationships/image" Target="../media/image86.png"/><Relationship Id="rId194" Type="http://schemas.openxmlformats.org/officeDocument/2006/relationships/customXml" Target="../ink/ink817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824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832.xml"/><Relationship Id="rId240" Type="http://schemas.openxmlformats.org/officeDocument/2006/relationships/customXml" Target="../ink/ink84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853.xml"/><Relationship Id="rId287" Type="http://schemas.openxmlformats.org/officeDocument/2006/relationships/image" Target="../media/image91.png"/><Relationship Id="rId14" Type="http://schemas.openxmlformats.org/officeDocument/2006/relationships/customXml" Target="../ink/ink727.xml"/><Relationship Id="rId30" Type="http://schemas.openxmlformats.org/officeDocument/2006/relationships/customXml" Target="../ink/ink735.xml"/><Relationship Id="rId35" Type="http://schemas.openxmlformats.org/officeDocument/2006/relationships/image" Target="../media/image17.png"/><Relationship Id="rId56" Type="http://schemas.openxmlformats.org/officeDocument/2006/relationships/customXml" Target="../ink/ink748.xml"/><Relationship Id="rId77" Type="http://schemas.openxmlformats.org/officeDocument/2006/relationships/image" Target="../media/image38.png"/><Relationship Id="rId100" Type="http://schemas.openxmlformats.org/officeDocument/2006/relationships/customXml" Target="../ink/ink770.xml"/><Relationship Id="rId105" Type="http://schemas.openxmlformats.org/officeDocument/2006/relationships/image" Target="../media/image52.png"/><Relationship Id="rId126" Type="http://schemas.openxmlformats.org/officeDocument/2006/relationships/customXml" Target="../ink/ink783.xml"/><Relationship Id="rId147" Type="http://schemas.openxmlformats.org/officeDocument/2006/relationships/image" Target="../media/image2.png"/><Relationship Id="rId168" Type="http://schemas.openxmlformats.org/officeDocument/2006/relationships/customXml" Target="../ink/ink804.xml"/><Relationship Id="rId282" Type="http://schemas.openxmlformats.org/officeDocument/2006/relationships/customXml" Target="../ink/ink861.xml"/><Relationship Id="rId8" Type="http://schemas.openxmlformats.org/officeDocument/2006/relationships/customXml" Target="../ink/ink724.xml"/><Relationship Id="rId51" Type="http://schemas.openxmlformats.org/officeDocument/2006/relationships/image" Target="../media/image25.png"/><Relationship Id="rId72" Type="http://schemas.openxmlformats.org/officeDocument/2006/relationships/customXml" Target="../ink/ink756.xml"/><Relationship Id="rId93" Type="http://schemas.openxmlformats.org/officeDocument/2006/relationships/image" Target="../media/image46.png"/><Relationship Id="rId98" Type="http://schemas.openxmlformats.org/officeDocument/2006/relationships/customXml" Target="../ink/ink769.xml"/><Relationship Id="rId121" Type="http://schemas.openxmlformats.org/officeDocument/2006/relationships/image" Target="../media/image60.png"/><Relationship Id="rId142" Type="http://schemas.openxmlformats.org/officeDocument/2006/relationships/customXml" Target="../ink/ink791.xml"/><Relationship Id="rId163" Type="http://schemas.openxmlformats.org/officeDocument/2006/relationships/image" Target="../media/image81.png"/><Relationship Id="rId184" Type="http://schemas.openxmlformats.org/officeDocument/2006/relationships/customXml" Target="../ink/ink812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827.xml"/><Relationship Id="rId230" Type="http://schemas.openxmlformats.org/officeDocument/2006/relationships/customXml" Target="../ink/ink835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848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743.xml"/><Relationship Id="rId67" Type="http://schemas.openxmlformats.org/officeDocument/2006/relationships/image" Target="../media/image33.png"/><Relationship Id="rId116" Type="http://schemas.openxmlformats.org/officeDocument/2006/relationships/customXml" Target="../ink/ink778.xml"/><Relationship Id="rId137" Type="http://schemas.openxmlformats.org/officeDocument/2006/relationships/image" Target="../media/image68.png"/><Relationship Id="rId158" Type="http://schemas.openxmlformats.org/officeDocument/2006/relationships/customXml" Target="../ink/ink799.xml"/><Relationship Id="rId272" Type="http://schemas.openxmlformats.org/officeDocument/2006/relationships/customXml" Target="../ink/ink856.xml"/><Relationship Id="rId20" Type="http://schemas.openxmlformats.org/officeDocument/2006/relationships/customXml" Target="../ink/ink730.xml"/><Relationship Id="rId41" Type="http://schemas.openxmlformats.org/officeDocument/2006/relationships/image" Target="../media/image20.png"/><Relationship Id="rId62" Type="http://schemas.openxmlformats.org/officeDocument/2006/relationships/customXml" Target="../ink/ink751.xml"/><Relationship Id="rId83" Type="http://schemas.openxmlformats.org/officeDocument/2006/relationships/image" Target="../media/image41.png"/><Relationship Id="rId88" Type="http://schemas.openxmlformats.org/officeDocument/2006/relationships/customXml" Target="../ink/ink764.xml"/><Relationship Id="rId111" Type="http://schemas.openxmlformats.org/officeDocument/2006/relationships/image" Target="../media/image55.png"/><Relationship Id="rId132" Type="http://schemas.openxmlformats.org/officeDocument/2006/relationships/customXml" Target="../ink/ink786.xml"/><Relationship Id="rId153" Type="http://schemas.openxmlformats.org/officeDocument/2006/relationships/image" Target="../media/image76.png"/><Relationship Id="rId174" Type="http://schemas.openxmlformats.org/officeDocument/2006/relationships/customXml" Target="../ink/ink807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815.xml"/><Relationship Id="rId204" Type="http://schemas.openxmlformats.org/officeDocument/2006/relationships/customXml" Target="../ink/ink822.xml"/><Relationship Id="rId220" Type="http://schemas.openxmlformats.org/officeDocument/2006/relationships/customXml" Target="../ink/ink830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843.xml"/><Relationship Id="rId267" Type="http://schemas.openxmlformats.org/officeDocument/2006/relationships/image" Target="../media/image61.png"/><Relationship Id="rId288" Type="http://schemas.openxmlformats.org/officeDocument/2006/relationships/customXml" Target="../ink/ink864.xml"/><Relationship Id="rId15" Type="http://schemas.openxmlformats.org/officeDocument/2006/relationships/image" Target="../media/image7.png"/><Relationship Id="rId36" Type="http://schemas.openxmlformats.org/officeDocument/2006/relationships/customXml" Target="../ink/ink738.xml"/><Relationship Id="rId57" Type="http://schemas.openxmlformats.org/officeDocument/2006/relationships/image" Target="../media/image28.png"/><Relationship Id="rId106" Type="http://schemas.openxmlformats.org/officeDocument/2006/relationships/customXml" Target="../ink/ink773.xml"/><Relationship Id="rId127" Type="http://schemas.openxmlformats.org/officeDocument/2006/relationships/image" Target="../media/image63.png"/><Relationship Id="rId262" Type="http://schemas.openxmlformats.org/officeDocument/2006/relationships/customXml" Target="../ink/ink851.xml"/><Relationship Id="rId283" Type="http://schemas.openxmlformats.org/officeDocument/2006/relationships/image" Target="../media/image69.png"/><Relationship Id="rId10" Type="http://schemas.openxmlformats.org/officeDocument/2006/relationships/customXml" Target="../ink/ink725.xml"/><Relationship Id="rId31" Type="http://schemas.openxmlformats.org/officeDocument/2006/relationships/image" Target="../media/image15.png"/><Relationship Id="rId52" Type="http://schemas.openxmlformats.org/officeDocument/2006/relationships/customXml" Target="../ink/ink746.xml"/><Relationship Id="rId73" Type="http://schemas.openxmlformats.org/officeDocument/2006/relationships/image" Target="../media/image36.png"/><Relationship Id="rId78" Type="http://schemas.openxmlformats.org/officeDocument/2006/relationships/customXml" Target="../ink/ink759.xml"/><Relationship Id="rId94" Type="http://schemas.openxmlformats.org/officeDocument/2006/relationships/customXml" Target="../ink/ink76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781.xml"/><Relationship Id="rId143" Type="http://schemas.openxmlformats.org/officeDocument/2006/relationships/image" Target="../media/image71.png"/><Relationship Id="rId148" Type="http://schemas.openxmlformats.org/officeDocument/2006/relationships/customXml" Target="../ink/ink794.xml"/><Relationship Id="rId164" Type="http://schemas.openxmlformats.org/officeDocument/2006/relationships/customXml" Target="../ink/ink802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722.xml"/><Relationship Id="rId9" Type="http://schemas.openxmlformats.org/officeDocument/2006/relationships/image" Target="../media/image4.png"/><Relationship Id="rId180" Type="http://schemas.openxmlformats.org/officeDocument/2006/relationships/customXml" Target="../ink/ink810.xml"/><Relationship Id="rId210" Type="http://schemas.openxmlformats.org/officeDocument/2006/relationships/customXml" Target="../ink/ink825.xml"/><Relationship Id="rId215" Type="http://schemas.openxmlformats.org/officeDocument/2006/relationships/image" Target="../media/image35.png"/><Relationship Id="rId236" Type="http://schemas.openxmlformats.org/officeDocument/2006/relationships/customXml" Target="../ink/ink838.xml"/><Relationship Id="rId257" Type="http://schemas.openxmlformats.org/officeDocument/2006/relationships/image" Target="../media/image56.png"/><Relationship Id="rId278" Type="http://schemas.openxmlformats.org/officeDocument/2006/relationships/customXml" Target="../ink/ink859.xml"/><Relationship Id="rId26" Type="http://schemas.openxmlformats.org/officeDocument/2006/relationships/customXml" Target="../ink/ink733.xml"/><Relationship Id="rId231" Type="http://schemas.openxmlformats.org/officeDocument/2006/relationships/image" Target="../media/image43.png"/><Relationship Id="rId252" Type="http://schemas.openxmlformats.org/officeDocument/2006/relationships/customXml" Target="../ink/ink846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754.xml"/><Relationship Id="rId89" Type="http://schemas.openxmlformats.org/officeDocument/2006/relationships/image" Target="../media/image44.png"/><Relationship Id="rId112" Type="http://schemas.openxmlformats.org/officeDocument/2006/relationships/customXml" Target="../ink/ink776.xml"/><Relationship Id="rId133" Type="http://schemas.openxmlformats.org/officeDocument/2006/relationships/image" Target="../media/image66.png"/><Relationship Id="rId154" Type="http://schemas.openxmlformats.org/officeDocument/2006/relationships/customXml" Target="../ink/ink797.xml"/><Relationship Id="rId175" Type="http://schemas.openxmlformats.org/officeDocument/2006/relationships/image" Target="../media/image87.png"/><Relationship Id="rId196" Type="http://schemas.openxmlformats.org/officeDocument/2006/relationships/customXml" Target="../ink/ink818.xml"/><Relationship Id="rId200" Type="http://schemas.openxmlformats.org/officeDocument/2006/relationships/customXml" Target="../ink/ink820.xml"/><Relationship Id="rId16" Type="http://schemas.openxmlformats.org/officeDocument/2006/relationships/customXml" Target="../ink/ink728.xml"/><Relationship Id="rId221" Type="http://schemas.openxmlformats.org/officeDocument/2006/relationships/image" Target="../media/image38.png"/><Relationship Id="rId242" Type="http://schemas.openxmlformats.org/officeDocument/2006/relationships/customXml" Target="../ink/ink841.xml"/><Relationship Id="rId263" Type="http://schemas.openxmlformats.org/officeDocument/2006/relationships/image" Target="../media/image59.png"/><Relationship Id="rId284" Type="http://schemas.openxmlformats.org/officeDocument/2006/relationships/customXml" Target="../ink/ink862.xml"/><Relationship Id="rId37" Type="http://schemas.openxmlformats.org/officeDocument/2006/relationships/image" Target="../media/image18.png"/><Relationship Id="rId58" Type="http://schemas.openxmlformats.org/officeDocument/2006/relationships/customXml" Target="../ink/ink749.xml"/><Relationship Id="rId79" Type="http://schemas.openxmlformats.org/officeDocument/2006/relationships/image" Target="../media/image39.png"/><Relationship Id="rId102" Type="http://schemas.openxmlformats.org/officeDocument/2006/relationships/customXml" Target="../ink/ink771.xml"/><Relationship Id="rId123" Type="http://schemas.openxmlformats.org/officeDocument/2006/relationships/image" Target="../media/image61.png"/><Relationship Id="rId144" Type="http://schemas.openxmlformats.org/officeDocument/2006/relationships/customXml" Target="../ink/ink792.xml"/><Relationship Id="rId90" Type="http://schemas.openxmlformats.org/officeDocument/2006/relationships/customXml" Target="../ink/ink765.xml"/><Relationship Id="rId165" Type="http://schemas.openxmlformats.org/officeDocument/2006/relationships/image" Target="../media/image82.png"/><Relationship Id="rId186" Type="http://schemas.openxmlformats.org/officeDocument/2006/relationships/customXml" Target="../ink/ink813.xml"/><Relationship Id="rId211" Type="http://schemas.openxmlformats.org/officeDocument/2006/relationships/image" Target="../media/image33.png"/><Relationship Id="rId232" Type="http://schemas.openxmlformats.org/officeDocument/2006/relationships/customXml" Target="../ink/ink836.xml"/><Relationship Id="rId253" Type="http://schemas.openxmlformats.org/officeDocument/2006/relationships/image" Target="../media/image54.png"/><Relationship Id="rId274" Type="http://schemas.openxmlformats.org/officeDocument/2006/relationships/customXml" Target="../ink/ink857.xml"/><Relationship Id="rId27" Type="http://schemas.openxmlformats.org/officeDocument/2006/relationships/image" Target="../media/image13.png"/><Relationship Id="rId48" Type="http://schemas.openxmlformats.org/officeDocument/2006/relationships/customXml" Target="../ink/ink74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787.xml"/><Relationship Id="rId80" Type="http://schemas.openxmlformats.org/officeDocument/2006/relationships/customXml" Target="../ink/ink760.xml"/><Relationship Id="rId155" Type="http://schemas.openxmlformats.org/officeDocument/2006/relationships/image" Target="../media/image77.png"/><Relationship Id="rId176" Type="http://schemas.openxmlformats.org/officeDocument/2006/relationships/customXml" Target="../ink/ink808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831.xml"/><Relationship Id="rId243" Type="http://schemas.openxmlformats.org/officeDocument/2006/relationships/image" Target="../media/image49.png"/><Relationship Id="rId264" Type="http://schemas.openxmlformats.org/officeDocument/2006/relationships/customXml" Target="../ink/ink852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73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782.xml"/><Relationship Id="rId70" Type="http://schemas.openxmlformats.org/officeDocument/2006/relationships/customXml" Target="../ink/ink75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803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26.xml"/><Relationship Id="rId233" Type="http://schemas.openxmlformats.org/officeDocument/2006/relationships/image" Target="../media/image44.png"/><Relationship Id="rId254" Type="http://schemas.openxmlformats.org/officeDocument/2006/relationships/customXml" Target="../ink/ink847.xml"/><Relationship Id="rId28" Type="http://schemas.openxmlformats.org/officeDocument/2006/relationships/customXml" Target="../ink/ink734.xml"/><Relationship Id="rId49" Type="http://schemas.openxmlformats.org/officeDocument/2006/relationships/image" Target="../media/image24.png"/><Relationship Id="rId114" Type="http://schemas.openxmlformats.org/officeDocument/2006/relationships/customXml" Target="../ink/ink777.xml"/><Relationship Id="rId275" Type="http://schemas.openxmlformats.org/officeDocument/2006/relationships/image" Target="../media/image65.png"/><Relationship Id="rId60" Type="http://schemas.openxmlformats.org/officeDocument/2006/relationships/customXml" Target="../ink/ink75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798.xml"/><Relationship Id="rId177" Type="http://schemas.openxmlformats.org/officeDocument/2006/relationships/image" Target="../media/image88.png"/><Relationship Id="rId198" Type="http://schemas.openxmlformats.org/officeDocument/2006/relationships/customXml" Target="../ink/ink819.xml"/><Relationship Id="rId202" Type="http://schemas.openxmlformats.org/officeDocument/2006/relationships/customXml" Target="../ink/ink821.xml"/><Relationship Id="rId223" Type="http://schemas.openxmlformats.org/officeDocument/2006/relationships/image" Target="../media/image39.png"/><Relationship Id="rId244" Type="http://schemas.openxmlformats.org/officeDocument/2006/relationships/customXml" Target="../ink/ink842.xml"/><Relationship Id="rId18" Type="http://schemas.openxmlformats.org/officeDocument/2006/relationships/customXml" Target="../ink/ink729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863.xml"/></Relationships>
</file>

<file path=ppt/slides/_rels/slide7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3621.xml"/><Relationship Id="rId63" Type="http://schemas.openxmlformats.org/officeDocument/2006/relationships/image" Target="../media/image31.png"/><Relationship Id="rId84" Type="http://schemas.openxmlformats.org/officeDocument/2006/relationships/customXml" Target="../ink/ink3642.xml"/><Relationship Id="rId138" Type="http://schemas.openxmlformats.org/officeDocument/2006/relationships/customXml" Target="../ink/ink3669.xml"/><Relationship Id="rId159" Type="http://schemas.openxmlformats.org/officeDocument/2006/relationships/image" Target="../media/image79.png"/><Relationship Id="rId170" Type="http://schemas.openxmlformats.org/officeDocument/2006/relationships/customXml" Target="../ink/ink3685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371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734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3616.xml"/><Relationship Id="rId53" Type="http://schemas.openxmlformats.org/officeDocument/2006/relationships/image" Target="../media/image26.png"/><Relationship Id="rId74" Type="http://schemas.openxmlformats.org/officeDocument/2006/relationships/customXml" Target="../ink/ink3637.xml"/><Relationship Id="rId128" Type="http://schemas.openxmlformats.org/officeDocument/2006/relationships/customXml" Target="../ink/ink366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680.xml"/><Relationship Id="rId181" Type="http://schemas.openxmlformats.org/officeDocument/2006/relationships/image" Target="../media/image18.png"/><Relationship Id="rId216" Type="http://schemas.openxmlformats.org/officeDocument/2006/relationships/customXml" Target="../ink/ink3708.xml"/><Relationship Id="rId237" Type="http://schemas.openxmlformats.org/officeDocument/2006/relationships/image" Target="../media/image46.png"/><Relationship Id="rId258" Type="http://schemas.openxmlformats.org/officeDocument/2006/relationships/customXml" Target="../ink/ink3729.xml"/><Relationship Id="rId279" Type="http://schemas.openxmlformats.org/officeDocument/2006/relationships/image" Target="../media/image67.png"/><Relationship Id="rId22" Type="http://schemas.openxmlformats.org/officeDocument/2006/relationships/customXml" Target="../ink/ink3611.xml"/><Relationship Id="rId43" Type="http://schemas.openxmlformats.org/officeDocument/2006/relationships/image" Target="../media/image21.png"/><Relationship Id="rId64" Type="http://schemas.openxmlformats.org/officeDocument/2006/relationships/customXml" Target="../ink/ink3632.xml"/><Relationship Id="rId118" Type="http://schemas.openxmlformats.org/officeDocument/2006/relationships/customXml" Target="../ink/ink3659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3675.xml"/><Relationship Id="rId171" Type="http://schemas.openxmlformats.org/officeDocument/2006/relationships/image" Target="../media/image85.png"/><Relationship Id="rId192" Type="http://schemas.openxmlformats.org/officeDocument/2006/relationships/customXml" Target="../ink/ink3696.xml"/><Relationship Id="rId206" Type="http://schemas.openxmlformats.org/officeDocument/2006/relationships/customXml" Target="../ink/ink3703.xml"/><Relationship Id="rId227" Type="http://schemas.openxmlformats.org/officeDocument/2006/relationships/image" Target="../media/image41.png"/><Relationship Id="rId248" Type="http://schemas.openxmlformats.org/officeDocument/2006/relationships/customXml" Target="../ink/ink3724.xml"/><Relationship Id="rId269" Type="http://schemas.openxmlformats.org/officeDocument/2006/relationships/image" Target="../media/image62.png"/><Relationship Id="rId12" Type="http://schemas.openxmlformats.org/officeDocument/2006/relationships/customXml" Target="../ink/ink3606.xml"/><Relationship Id="rId33" Type="http://schemas.openxmlformats.org/officeDocument/2006/relationships/image" Target="../media/image16.png"/><Relationship Id="rId108" Type="http://schemas.openxmlformats.org/officeDocument/2006/relationships/customXml" Target="../ink/ink3654.xml"/><Relationship Id="rId129" Type="http://schemas.openxmlformats.org/officeDocument/2006/relationships/image" Target="../media/image64.png"/><Relationship Id="rId280" Type="http://schemas.openxmlformats.org/officeDocument/2006/relationships/customXml" Target="../ink/ink3740.xml"/><Relationship Id="rId54" Type="http://schemas.openxmlformats.org/officeDocument/2006/relationships/customXml" Target="../ink/ink3627.xml"/><Relationship Id="rId75" Type="http://schemas.openxmlformats.org/officeDocument/2006/relationships/image" Target="../media/image37.png"/><Relationship Id="rId96" Type="http://schemas.openxmlformats.org/officeDocument/2006/relationships/customXml" Target="../ink/ink3648.xml"/><Relationship Id="rId140" Type="http://schemas.openxmlformats.org/officeDocument/2006/relationships/customXml" Target="../ink/ink3670.xml"/><Relationship Id="rId161" Type="http://schemas.openxmlformats.org/officeDocument/2006/relationships/image" Target="../media/image80.png"/><Relationship Id="rId182" Type="http://schemas.openxmlformats.org/officeDocument/2006/relationships/customXml" Target="../ink/ink3691.xml"/><Relationship Id="rId217" Type="http://schemas.openxmlformats.org/officeDocument/2006/relationships/image" Target="../media/image89.png"/><Relationship Id="rId6" Type="http://schemas.openxmlformats.org/officeDocument/2006/relationships/customXml" Target="../ink/ink3603.xml"/><Relationship Id="rId238" Type="http://schemas.openxmlformats.org/officeDocument/2006/relationships/customXml" Target="../ink/ink3719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3735.xml"/><Relationship Id="rId44" Type="http://schemas.openxmlformats.org/officeDocument/2006/relationships/customXml" Target="../ink/ink3622.xml"/><Relationship Id="rId65" Type="http://schemas.openxmlformats.org/officeDocument/2006/relationships/image" Target="../media/image32.png"/><Relationship Id="rId86" Type="http://schemas.openxmlformats.org/officeDocument/2006/relationships/customXml" Target="../ink/ink3643.xml"/><Relationship Id="rId130" Type="http://schemas.openxmlformats.org/officeDocument/2006/relationships/customXml" Target="../ink/ink3665.xml"/><Relationship Id="rId151" Type="http://schemas.openxmlformats.org/officeDocument/2006/relationships/image" Target="../media/image75.png"/><Relationship Id="rId172" Type="http://schemas.openxmlformats.org/officeDocument/2006/relationships/customXml" Target="../ink/ink3686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3714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3730.xml"/><Relationship Id="rId281" Type="http://schemas.openxmlformats.org/officeDocument/2006/relationships/image" Target="../media/image68.png"/><Relationship Id="rId34" Type="http://schemas.openxmlformats.org/officeDocument/2006/relationships/customXml" Target="../ink/ink3617.xml"/><Relationship Id="rId50" Type="http://schemas.openxmlformats.org/officeDocument/2006/relationships/customXml" Target="../ink/ink3625.xml"/><Relationship Id="rId55" Type="http://schemas.openxmlformats.org/officeDocument/2006/relationships/image" Target="../media/image27.png"/><Relationship Id="rId76" Type="http://schemas.openxmlformats.org/officeDocument/2006/relationships/customXml" Target="../ink/ink3638.xml"/><Relationship Id="rId97" Type="http://schemas.openxmlformats.org/officeDocument/2006/relationships/image" Target="../media/image48.png"/><Relationship Id="rId104" Type="http://schemas.openxmlformats.org/officeDocument/2006/relationships/customXml" Target="../ink/ink3652.xml"/><Relationship Id="rId120" Type="http://schemas.openxmlformats.org/officeDocument/2006/relationships/customXml" Target="../ink/ink36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673.xml"/><Relationship Id="rId167" Type="http://schemas.openxmlformats.org/officeDocument/2006/relationships/image" Target="../media/image83.png"/><Relationship Id="rId188" Type="http://schemas.openxmlformats.org/officeDocument/2006/relationships/customXml" Target="../ink/ink3694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3646.xml"/><Relationship Id="rId162" Type="http://schemas.openxmlformats.org/officeDocument/2006/relationships/customXml" Target="../ink/ink3681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3709.xml"/><Relationship Id="rId234" Type="http://schemas.openxmlformats.org/officeDocument/2006/relationships/customXml" Target="../ink/ink3717.xml"/><Relationship Id="rId239" Type="http://schemas.openxmlformats.org/officeDocument/2006/relationships/image" Target="../media/image47.png"/><Relationship Id="rId2" Type="http://schemas.openxmlformats.org/officeDocument/2006/relationships/customXml" Target="../ink/ink3601.xml"/><Relationship Id="rId29" Type="http://schemas.openxmlformats.org/officeDocument/2006/relationships/image" Target="../media/image14.png"/><Relationship Id="rId250" Type="http://schemas.openxmlformats.org/officeDocument/2006/relationships/customXml" Target="../ink/ink372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738.xml"/><Relationship Id="rId24" Type="http://schemas.openxmlformats.org/officeDocument/2006/relationships/customXml" Target="../ink/ink3612.xml"/><Relationship Id="rId40" Type="http://schemas.openxmlformats.org/officeDocument/2006/relationships/customXml" Target="../ink/ink3620.xml"/><Relationship Id="rId45" Type="http://schemas.openxmlformats.org/officeDocument/2006/relationships/image" Target="../media/image22.png"/><Relationship Id="rId66" Type="http://schemas.openxmlformats.org/officeDocument/2006/relationships/customXml" Target="../ink/ink3633.xml"/><Relationship Id="rId87" Type="http://schemas.openxmlformats.org/officeDocument/2006/relationships/image" Target="../media/image43.png"/><Relationship Id="rId110" Type="http://schemas.openxmlformats.org/officeDocument/2006/relationships/customXml" Target="../ink/ink36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668.xml"/><Relationship Id="rId157" Type="http://schemas.openxmlformats.org/officeDocument/2006/relationships/image" Target="../media/image78.png"/><Relationship Id="rId178" Type="http://schemas.openxmlformats.org/officeDocument/2006/relationships/customXml" Target="../ink/ink3689.xml"/><Relationship Id="rId61" Type="http://schemas.openxmlformats.org/officeDocument/2006/relationships/image" Target="../media/image30.png"/><Relationship Id="rId82" Type="http://schemas.openxmlformats.org/officeDocument/2006/relationships/customXml" Target="../ink/ink3641.xml"/><Relationship Id="rId152" Type="http://schemas.openxmlformats.org/officeDocument/2006/relationships/customXml" Target="../ink/ink3676.xml"/><Relationship Id="rId173" Type="http://schemas.openxmlformats.org/officeDocument/2006/relationships/image" Target="../media/image86.png"/><Relationship Id="rId194" Type="http://schemas.openxmlformats.org/officeDocument/2006/relationships/customXml" Target="../ink/ink3697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3704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3712.xml"/><Relationship Id="rId240" Type="http://schemas.openxmlformats.org/officeDocument/2006/relationships/customXml" Target="../ink/ink372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733.xml"/><Relationship Id="rId287" Type="http://schemas.openxmlformats.org/officeDocument/2006/relationships/image" Target="../media/image91.png"/><Relationship Id="rId14" Type="http://schemas.openxmlformats.org/officeDocument/2006/relationships/customXml" Target="../ink/ink3607.xml"/><Relationship Id="rId30" Type="http://schemas.openxmlformats.org/officeDocument/2006/relationships/customXml" Target="../ink/ink3615.xml"/><Relationship Id="rId35" Type="http://schemas.openxmlformats.org/officeDocument/2006/relationships/image" Target="../media/image17.png"/><Relationship Id="rId56" Type="http://schemas.openxmlformats.org/officeDocument/2006/relationships/customXml" Target="../ink/ink3628.xml"/><Relationship Id="rId77" Type="http://schemas.openxmlformats.org/officeDocument/2006/relationships/image" Target="../media/image38.png"/><Relationship Id="rId100" Type="http://schemas.openxmlformats.org/officeDocument/2006/relationships/customXml" Target="../ink/ink3650.xml"/><Relationship Id="rId105" Type="http://schemas.openxmlformats.org/officeDocument/2006/relationships/image" Target="../media/image52.png"/><Relationship Id="rId126" Type="http://schemas.openxmlformats.org/officeDocument/2006/relationships/customXml" Target="../ink/ink3663.xml"/><Relationship Id="rId147" Type="http://schemas.openxmlformats.org/officeDocument/2006/relationships/image" Target="../media/image2.png"/><Relationship Id="rId168" Type="http://schemas.openxmlformats.org/officeDocument/2006/relationships/customXml" Target="../ink/ink3684.xml"/><Relationship Id="rId282" Type="http://schemas.openxmlformats.org/officeDocument/2006/relationships/customXml" Target="../ink/ink3741.xml"/><Relationship Id="rId8" Type="http://schemas.openxmlformats.org/officeDocument/2006/relationships/customXml" Target="../ink/ink3604.xml"/><Relationship Id="rId51" Type="http://schemas.openxmlformats.org/officeDocument/2006/relationships/image" Target="../media/image25.png"/><Relationship Id="rId72" Type="http://schemas.openxmlformats.org/officeDocument/2006/relationships/customXml" Target="../ink/ink3636.xml"/><Relationship Id="rId93" Type="http://schemas.openxmlformats.org/officeDocument/2006/relationships/image" Target="../media/image46.png"/><Relationship Id="rId98" Type="http://schemas.openxmlformats.org/officeDocument/2006/relationships/customXml" Target="../ink/ink3649.xml"/><Relationship Id="rId121" Type="http://schemas.openxmlformats.org/officeDocument/2006/relationships/image" Target="../media/image60.png"/><Relationship Id="rId142" Type="http://schemas.openxmlformats.org/officeDocument/2006/relationships/customXml" Target="../ink/ink3671.xml"/><Relationship Id="rId163" Type="http://schemas.openxmlformats.org/officeDocument/2006/relationships/image" Target="../media/image81.png"/><Relationship Id="rId184" Type="http://schemas.openxmlformats.org/officeDocument/2006/relationships/customXml" Target="../ink/ink3692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707.xml"/><Relationship Id="rId230" Type="http://schemas.openxmlformats.org/officeDocument/2006/relationships/customXml" Target="../ink/ink3715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3728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3623.xml"/><Relationship Id="rId67" Type="http://schemas.openxmlformats.org/officeDocument/2006/relationships/image" Target="../media/image33.png"/><Relationship Id="rId116" Type="http://schemas.openxmlformats.org/officeDocument/2006/relationships/customXml" Target="../ink/ink3658.xml"/><Relationship Id="rId137" Type="http://schemas.openxmlformats.org/officeDocument/2006/relationships/image" Target="../media/image68.png"/><Relationship Id="rId158" Type="http://schemas.openxmlformats.org/officeDocument/2006/relationships/customXml" Target="../ink/ink3679.xml"/><Relationship Id="rId272" Type="http://schemas.openxmlformats.org/officeDocument/2006/relationships/customXml" Target="../ink/ink3736.xml"/><Relationship Id="rId20" Type="http://schemas.openxmlformats.org/officeDocument/2006/relationships/customXml" Target="../ink/ink3610.xml"/><Relationship Id="rId41" Type="http://schemas.openxmlformats.org/officeDocument/2006/relationships/image" Target="../media/image20.png"/><Relationship Id="rId62" Type="http://schemas.openxmlformats.org/officeDocument/2006/relationships/customXml" Target="../ink/ink3631.xml"/><Relationship Id="rId83" Type="http://schemas.openxmlformats.org/officeDocument/2006/relationships/image" Target="../media/image41.png"/><Relationship Id="rId88" Type="http://schemas.openxmlformats.org/officeDocument/2006/relationships/customXml" Target="../ink/ink3644.xml"/><Relationship Id="rId111" Type="http://schemas.openxmlformats.org/officeDocument/2006/relationships/image" Target="../media/image55.png"/><Relationship Id="rId132" Type="http://schemas.openxmlformats.org/officeDocument/2006/relationships/customXml" Target="../ink/ink3666.xml"/><Relationship Id="rId153" Type="http://schemas.openxmlformats.org/officeDocument/2006/relationships/image" Target="../media/image76.png"/><Relationship Id="rId174" Type="http://schemas.openxmlformats.org/officeDocument/2006/relationships/customXml" Target="../ink/ink3687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3695.xml"/><Relationship Id="rId204" Type="http://schemas.openxmlformats.org/officeDocument/2006/relationships/customXml" Target="../ink/ink3702.xml"/><Relationship Id="rId220" Type="http://schemas.openxmlformats.org/officeDocument/2006/relationships/customXml" Target="../ink/ink3710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3723.xml"/><Relationship Id="rId267" Type="http://schemas.openxmlformats.org/officeDocument/2006/relationships/image" Target="../media/image61.png"/><Relationship Id="rId288" Type="http://schemas.openxmlformats.org/officeDocument/2006/relationships/customXml" Target="../ink/ink3744.xml"/><Relationship Id="rId15" Type="http://schemas.openxmlformats.org/officeDocument/2006/relationships/image" Target="../media/image7.png"/><Relationship Id="rId36" Type="http://schemas.openxmlformats.org/officeDocument/2006/relationships/customXml" Target="../ink/ink3618.xml"/><Relationship Id="rId57" Type="http://schemas.openxmlformats.org/officeDocument/2006/relationships/image" Target="../media/image28.png"/><Relationship Id="rId106" Type="http://schemas.openxmlformats.org/officeDocument/2006/relationships/customXml" Target="../ink/ink3653.xml"/><Relationship Id="rId127" Type="http://schemas.openxmlformats.org/officeDocument/2006/relationships/image" Target="../media/image63.png"/><Relationship Id="rId262" Type="http://schemas.openxmlformats.org/officeDocument/2006/relationships/customXml" Target="../ink/ink3731.xml"/><Relationship Id="rId283" Type="http://schemas.openxmlformats.org/officeDocument/2006/relationships/image" Target="../media/image69.png"/><Relationship Id="rId10" Type="http://schemas.openxmlformats.org/officeDocument/2006/relationships/customXml" Target="../ink/ink3605.xml"/><Relationship Id="rId31" Type="http://schemas.openxmlformats.org/officeDocument/2006/relationships/image" Target="../media/image15.png"/><Relationship Id="rId52" Type="http://schemas.openxmlformats.org/officeDocument/2006/relationships/customXml" Target="../ink/ink3626.xml"/><Relationship Id="rId73" Type="http://schemas.openxmlformats.org/officeDocument/2006/relationships/image" Target="../media/image36.png"/><Relationship Id="rId78" Type="http://schemas.openxmlformats.org/officeDocument/2006/relationships/customXml" Target="../ink/ink3639.xml"/><Relationship Id="rId94" Type="http://schemas.openxmlformats.org/officeDocument/2006/relationships/customXml" Target="../ink/ink36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661.xml"/><Relationship Id="rId143" Type="http://schemas.openxmlformats.org/officeDocument/2006/relationships/image" Target="../media/image71.png"/><Relationship Id="rId148" Type="http://schemas.openxmlformats.org/officeDocument/2006/relationships/customXml" Target="../ink/ink3674.xml"/><Relationship Id="rId164" Type="http://schemas.openxmlformats.org/officeDocument/2006/relationships/customXml" Target="../ink/ink3682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3602.xml"/><Relationship Id="rId9" Type="http://schemas.openxmlformats.org/officeDocument/2006/relationships/image" Target="../media/image4.png"/><Relationship Id="rId180" Type="http://schemas.openxmlformats.org/officeDocument/2006/relationships/customXml" Target="../ink/ink3690.xml"/><Relationship Id="rId210" Type="http://schemas.openxmlformats.org/officeDocument/2006/relationships/customXml" Target="../ink/ink3705.xml"/><Relationship Id="rId215" Type="http://schemas.openxmlformats.org/officeDocument/2006/relationships/image" Target="../media/image35.png"/><Relationship Id="rId236" Type="http://schemas.openxmlformats.org/officeDocument/2006/relationships/customXml" Target="../ink/ink3718.xml"/><Relationship Id="rId257" Type="http://schemas.openxmlformats.org/officeDocument/2006/relationships/image" Target="../media/image56.png"/><Relationship Id="rId278" Type="http://schemas.openxmlformats.org/officeDocument/2006/relationships/customXml" Target="../ink/ink3739.xml"/><Relationship Id="rId26" Type="http://schemas.openxmlformats.org/officeDocument/2006/relationships/customXml" Target="../ink/ink3613.xml"/><Relationship Id="rId231" Type="http://schemas.openxmlformats.org/officeDocument/2006/relationships/image" Target="../media/image43.png"/><Relationship Id="rId252" Type="http://schemas.openxmlformats.org/officeDocument/2006/relationships/customXml" Target="../ink/ink3726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3634.xml"/><Relationship Id="rId89" Type="http://schemas.openxmlformats.org/officeDocument/2006/relationships/image" Target="../media/image44.png"/><Relationship Id="rId112" Type="http://schemas.openxmlformats.org/officeDocument/2006/relationships/customXml" Target="../ink/ink3656.xml"/><Relationship Id="rId133" Type="http://schemas.openxmlformats.org/officeDocument/2006/relationships/image" Target="../media/image66.png"/><Relationship Id="rId154" Type="http://schemas.openxmlformats.org/officeDocument/2006/relationships/customXml" Target="../ink/ink3677.xml"/><Relationship Id="rId175" Type="http://schemas.openxmlformats.org/officeDocument/2006/relationships/image" Target="../media/image87.png"/><Relationship Id="rId196" Type="http://schemas.openxmlformats.org/officeDocument/2006/relationships/customXml" Target="../ink/ink3698.xml"/><Relationship Id="rId200" Type="http://schemas.openxmlformats.org/officeDocument/2006/relationships/customXml" Target="../ink/ink3700.xml"/><Relationship Id="rId16" Type="http://schemas.openxmlformats.org/officeDocument/2006/relationships/customXml" Target="../ink/ink3608.xml"/><Relationship Id="rId221" Type="http://schemas.openxmlformats.org/officeDocument/2006/relationships/image" Target="../media/image38.png"/><Relationship Id="rId242" Type="http://schemas.openxmlformats.org/officeDocument/2006/relationships/customXml" Target="../ink/ink3721.xml"/><Relationship Id="rId263" Type="http://schemas.openxmlformats.org/officeDocument/2006/relationships/image" Target="../media/image59.png"/><Relationship Id="rId284" Type="http://schemas.openxmlformats.org/officeDocument/2006/relationships/customXml" Target="../ink/ink3742.xml"/><Relationship Id="rId37" Type="http://schemas.openxmlformats.org/officeDocument/2006/relationships/image" Target="../media/image18.png"/><Relationship Id="rId58" Type="http://schemas.openxmlformats.org/officeDocument/2006/relationships/customXml" Target="../ink/ink3629.xml"/><Relationship Id="rId79" Type="http://schemas.openxmlformats.org/officeDocument/2006/relationships/image" Target="../media/image39.png"/><Relationship Id="rId102" Type="http://schemas.openxmlformats.org/officeDocument/2006/relationships/customXml" Target="../ink/ink3651.xml"/><Relationship Id="rId123" Type="http://schemas.openxmlformats.org/officeDocument/2006/relationships/image" Target="../media/image61.png"/><Relationship Id="rId144" Type="http://schemas.openxmlformats.org/officeDocument/2006/relationships/customXml" Target="../ink/ink3672.xml"/><Relationship Id="rId90" Type="http://schemas.openxmlformats.org/officeDocument/2006/relationships/customXml" Target="../ink/ink3645.xml"/><Relationship Id="rId165" Type="http://schemas.openxmlformats.org/officeDocument/2006/relationships/image" Target="../media/image82.png"/><Relationship Id="rId186" Type="http://schemas.openxmlformats.org/officeDocument/2006/relationships/customXml" Target="../ink/ink3693.xml"/><Relationship Id="rId211" Type="http://schemas.openxmlformats.org/officeDocument/2006/relationships/image" Target="../media/image33.png"/><Relationship Id="rId232" Type="http://schemas.openxmlformats.org/officeDocument/2006/relationships/customXml" Target="../ink/ink3716.xml"/><Relationship Id="rId253" Type="http://schemas.openxmlformats.org/officeDocument/2006/relationships/image" Target="../media/image54.png"/><Relationship Id="rId274" Type="http://schemas.openxmlformats.org/officeDocument/2006/relationships/customXml" Target="../ink/ink3737.xml"/><Relationship Id="rId27" Type="http://schemas.openxmlformats.org/officeDocument/2006/relationships/image" Target="../media/image13.png"/><Relationship Id="rId48" Type="http://schemas.openxmlformats.org/officeDocument/2006/relationships/customXml" Target="../ink/ink36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3667.xml"/><Relationship Id="rId80" Type="http://schemas.openxmlformats.org/officeDocument/2006/relationships/customXml" Target="../ink/ink3640.xml"/><Relationship Id="rId155" Type="http://schemas.openxmlformats.org/officeDocument/2006/relationships/image" Target="../media/image77.png"/><Relationship Id="rId176" Type="http://schemas.openxmlformats.org/officeDocument/2006/relationships/customXml" Target="../ink/ink3688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3711.xml"/><Relationship Id="rId243" Type="http://schemas.openxmlformats.org/officeDocument/2006/relationships/image" Target="../media/image49.png"/><Relationship Id="rId264" Type="http://schemas.openxmlformats.org/officeDocument/2006/relationships/customXml" Target="../ink/ink3732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3619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3662.xml"/><Relationship Id="rId70" Type="http://schemas.openxmlformats.org/officeDocument/2006/relationships/customXml" Target="../ink/ink3635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3683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06.xml"/><Relationship Id="rId233" Type="http://schemas.openxmlformats.org/officeDocument/2006/relationships/image" Target="../media/image44.png"/><Relationship Id="rId254" Type="http://schemas.openxmlformats.org/officeDocument/2006/relationships/customXml" Target="../ink/ink3727.xml"/><Relationship Id="rId28" Type="http://schemas.openxmlformats.org/officeDocument/2006/relationships/customXml" Target="../ink/ink3614.xml"/><Relationship Id="rId49" Type="http://schemas.openxmlformats.org/officeDocument/2006/relationships/image" Target="../media/image24.png"/><Relationship Id="rId114" Type="http://schemas.openxmlformats.org/officeDocument/2006/relationships/customXml" Target="../ink/ink3657.xml"/><Relationship Id="rId275" Type="http://schemas.openxmlformats.org/officeDocument/2006/relationships/image" Target="../media/image65.png"/><Relationship Id="rId60" Type="http://schemas.openxmlformats.org/officeDocument/2006/relationships/customXml" Target="../ink/ink3630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3678.xml"/><Relationship Id="rId177" Type="http://schemas.openxmlformats.org/officeDocument/2006/relationships/image" Target="../media/image88.png"/><Relationship Id="rId198" Type="http://schemas.openxmlformats.org/officeDocument/2006/relationships/customXml" Target="../ink/ink3699.xml"/><Relationship Id="rId202" Type="http://schemas.openxmlformats.org/officeDocument/2006/relationships/customXml" Target="../ink/ink3701.xml"/><Relationship Id="rId223" Type="http://schemas.openxmlformats.org/officeDocument/2006/relationships/image" Target="../media/image39.png"/><Relationship Id="rId244" Type="http://schemas.openxmlformats.org/officeDocument/2006/relationships/customXml" Target="../ink/ink3722.xml"/><Relationship Id="rId18" Type="http://schemas.openxmlformats.org/officeDocument/2006/relationships/customXml" Target="../ink/ink3609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37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3765.xml"/><Relationship Id="rId63" Type="http://schemas.openxmlformats.org/officeDocument/2006/relationships/image" Target="../media/image31.png"/><Relationship Id="rId84" Type="http://schemas.openxmlformats.org/officeDocument/2006/relationships/customXml" Target="../ink/ink3786.xml"/><Relationship Id="rId138" Type="http://schemas.openxmlformats.org/officeDocument/2006/relationships/customXml" Target="../ink/ink3813.xml"/><Relationship Id="rId159" Type="http://schemas.openxmlformats.org/officeDocument/2006/relationships/image" Target="../media/image79.png"/><Relationship Id="rId170" Type="http://schemas.openxmlformats.org/officeDocument/2006/relationships/customXml" Target="../ink/ink3829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38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878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3760.xml"/><Relationship Id="rId53" Type="http://schemas.openxmlformats.org/officeDocument/2006/relationships/image" Target="../media/image26.png"/><Relationship Id="rId74" Type="http://schemas.openxmlformats.org/officeDocument/2006/relationships/customXml" Target="../ink/ink3781.xml"/><Relationship Id="rId128" Type="http://schemas.openxmlformats.org/officeDocument/2006/relationships/customXml" Target="../ink/ink38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824.xml"/><Relationship Id="rId181" Type="http://schemas.openxmlformats.org/officeDocument/2006/relationships/image" Target="../media/image18.png"/><Relationship Id="rId216" Type="http://schemas.openxmlformats.org/officeDocument/2006/relationships/customXml" Target="../ink/ink3852.xml"/><Relationship Id="rId237" Type="http://schemas.openxmlformats.org/officeDocument/2006/relationships/image" Target="../media/image46.png"/><Relationship Id="rId258" Type="http://schemas.openxmlformats.org/officeDocument/2006/relationships/customXml" Target="../ink/ink3873.xml"/><Relationship Id="rId279" Type="http://schemas.openxmlformats.org/officeDocument/2006/relationships/image" Target="../media/image67.png"/><Relationship Id="rId22" Type="http://schemas.openxmlformats.org/officeDocument/2006/relationships/customXml" Target="../ink/ink3755.xml"/><Relationship Id="rId43" Type="http://schemas.openxmlformats.org/officeDocument/2006/relationships/image" Target="../media/image21.png"/><Relationship Id="rId64" Type="http://schemas.openxmlformats.org/officeDocument/2006/relationships/customXml" Target="../ink/ink3776.xml"/><Relationship Id="rId118" Type="http://schemas.openxmlformats.org/officeDocument/2006/relationships/customXml" Target="../ink/ink3803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3819.xml"/><Relationship Id="rId171" Type="http://schemas.openxmlformats.org/officeDocument/2006/relationships/image" Target="../media/image85.png"/><Relationship Id="rId192" Type="http://schemas.openxmlformats.org/officeDocument/2006/relationships/customXml" Target="../ink/ink3840.xml"/><Relationship Id="rId206" Type="http://schemas.openxmlformats.org/officeDocument/2006/relationships/customXml" Target="../ink/ink3847.xml"/><Relationship Id="rId227" Type="http://schemas.openxmlformats.org/officeDocument/2006/relationships/image" Target="../media/image41.png"/><Relationship Id="rId248" Type="http://schemas.openxmlformats.org/officeDocument/2006/relationships/customXml" Target="../ink/ink3868.xml"/><Relationship Id="rId269" Type="http://schemas.openxmlformats.org/officeDocument/2006/relationships/image" Target="../media/image62.png"/><Relationship Id="rId12" Type="http://schemas.openxmlformats.org/officeDocument/2006/relationships/customXml" Target="../ink/ink3750.xml"/><Relationship Id="rId33" Type="http://schemas.openxmlformats.org/officeDocument/2006/relationships/image" Target="../media/image16.png"/><Relationship Id="rId108" Type="http://schemas.openxmlformats.org/officeDocument/2006/relationships/customXml" Target="../ink/ink3798.xml"/><Relationship Id="rId129" Type="http://schemas.openxmlformats.org/officeDocument/2006/relationships/image" Target="../media/image64.png"/><Relationship Id="rId280" Type="http://schemas.openxmlformats.org/officeDocument/2006/relationships/customXml" Target="../ink/ink3884.xml"/><Relationship Id="rId54" Type="http://schemas.openxmlformats.org/officeDocument/2006/relationships/customXml" Target="../ink/ink3771.xml"/><Relationship Id="rId75" Type="http://schemas.openxmlformats.org/officeDocument/2006/relationships/image" Target="../media/image37.png"/><Relationship Id="rId96" Type="http://schemas.openxmlformats.org/officeDocument/2006/relationships/customXml" Target="../ink/ink3792.xml"/><Relationship Id="rId140" Type="http://schemas.openxmlformats.org/officeDocument/2006/relationships/customXml" Target="../ink/ink3814.xml"/><Relationship Id="rId161" Type="http://schemas.openxmlformats.org/officeDocument/2006/relationships/image" Target="../media/image80.png"/><Relationship Id="rId182" Type="http://schemas.openxmlformats.org/officeDocument/2006/relationships/customXml" Target="../ink/ink3835.xml"/><Relationship Id="rId217" Type="http://schemas.openxmlformats.org/officeDocument/2006/relationships/image" Target="../media/image89.png"/><Relationship Id="rId6" Type="http://schemas.openxmlformats.org/officeDocument/2006/relationships/customXml" Target="../ink/ink3747.xml"/><Relationship Id="rId238" Type="http://schemas.openxmlformats.org/officeDocument/2006/relationships/customXml" Target="../ink/ink3863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3879.xml"/><Relationship Id="rId44" Type="http://schemas.openxmlformats.org/officeDocument/2006/relationships/customXml" Target="../ink/ink3766.xml"/><Relationship Id="rId65" Type="http://schemas.openxmlformats.org/officeDocument/2006/relationships/image" Target="../media/image32.png"/><Relationship Id="rId86" Type="http://schemas.openxmlformats.org/officeDocument/2006/relationships/customXml" Target="../ink/ink3787.xml"/><Relationship Id="rId130" Type="http://schemas.openxmlformats.org/officeDocument/2006/relationships/customXml" Target="../ink/ink3809.xml"/><Relationship Id="rId151" Type="http://schemas.openxmlformats.org/officeDocument/2006/relationships/image" Target="../media/image75.png"/><Relationship Id="rId172" Type="http://schemas.openxmlformats.org/officeDocument/2006/relationships/customXml" Target="../ink/ink3830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3858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3874.xml"/><Relationship Id="rId281" Type="http://schemas.openxmlformats.org/officeDocument/2006/relationships/image" Target="../media/image68.png"/><Relationship Id="rId34" Type="http://schemas.openxmlformats.org/officeDocument/2006/relationships/customXml" Target="../ink/ink3761.xml"/><Relationship Id="rId50" Type="http://schemas.openxmlformats.org/officeDocument/2006/relationships/customXml" Target="../ink/ink3769.xml"/><Relationship Id="rId55" Type="http://schemas.openxmlformats.org/officeDocument/2006/relationships/image" Target="../media/image27.png"/><Relationship Id="rId76" Type="http://schemas.openxmlformats.org/officeDocument/2006/relationships/customXml" Target="../ink/ink3782.xml"/><Relationship Id="rId97" Type="http://schemas.openxmlformats.org/officeDocument/2006/relationships/image" Target="../media/image48.png"/><Relationship Id="rId104" Type="http://schemas.openxmlformats.org/officeDocument/2006/relationships/customXml" Target="../ink/ink3796.xml"/><Relationship Id="rId120" Type="http://schemas.openxmlformats.org/officeDocument/2006/relationships/customXml" Target="../ink/ink38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817.xml"/><Relationship Id="rId167" Type="http://schemas.openxmlformats.org/officeDocument/2006/relationships/image" Target="../media/image83.png"/><Relationship Id="rId188" Type="http://schemas.openxmlformats.org/officeDocument/2006/relationships/customXml" Target="../ink/ink383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3790.xml"/><Relationship Id="rId162" Type="http://schemas.openxmlformats.org/officeDocument/2006/relationships/customXml" Target="../ink/ink3825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3853.xml"/><Relationship Id="rId234" Type="http://schemas.openxmlformats.org/officeDocument/2006/relationships/customXml" Target="../ink/ink3861.xml"/><Relationship Id="rId239" Type="http://schemas.openxmlformats.org/officeDocument/2006/relationships/image" Target="../media/image47.png"/><Relationship Id="rId2" Type="http://schemas.openxmlformats.org/officeDocument/2006/relationships/customXml" Target="../ink/ink3745.xml"/><Relationship Id="rId29" Type="http://schemas.openxmlformats.org/officeDocument/2006/relationships/image" Target="../media/image14.png"/><Relationship Id="rId250" Type="http://schemas.openxmlformats.org/officeDocument/2006/relationships/customXml" Target="../ink/ink38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882.xml"/><Relationship Id="rId24" Type="http://schemas.openxmlformats.org/officeDocument/2006/relationships/customXml" Target="../ink/ink3756.xml"/><Relationship Id="rId40" Type="http://schemas.openxmlformats.org/officeDocument/2006/relationships/customXml" Target="../ink/ink3764.xml"/><Relationship Id="rId45" Type="http://schemas.openxmlformats.org/officeDocument/2006/relationships/image" Target="../media/image22.png"/><Relationship Id="rId66" Type="http://schemas.openxmlformats.org/officeDocument/2006/relationships/customXml" Target="../ink/ink3777.xml"/><Relationship Id="rId87" Type="http://schemas.openxmlformats.org/officeDocument/2006/relationships/image" Target="../media/image43.png"/><Relationship Id="rId110" Type="http://schemas.openxmlformats.org/officeDocument/2006/relationships/customXml" Target="../ink/ink37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812.xml"/><Relationship Id="rId157" Type="http://schemas.openxmlformats.org/officeDocument/2006/relationships/image" Target="../media/image78.png"/><Relationship Id="rId178" Type="http://schemas.openxmlformats.org/officeDocument/2006/relationships/customXml" Target="../ink/ink3833.xml"/><Relationship Id="rId61" Type="http://schemas.openxmlformats.org/officeDocument/2006/relationships/image" Target="../media/image30.png"/><Relationship Id="rId82" Type="http://schemas.openxmlformats.org/officeDocument/2006/relationships/customXml" Target="../ink/ink3785.xml"/><Relationship Id="rId152" Type="http://schemas.openxmlformats.org/officeDocument/2006/relationships/customXml" Target="../ink/ink3820.xml"/><Relationship Id="rId173" Type="http://schemas.openxmlformats.org/officeDocument/2006/relationships/image" Target="../media/image86.png"/><Relationship Id="rId194" Type="http://schemas.openxmlformats.org/officeDocument/2006/relationships/customXml" Target="../ink/ink3841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3848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3856.xml"/><Relationship Id="rId240" Type="http://schemas.openxmlformats.org/officeDocument/2006/relationships/customXml" Target="../ink/ink38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877.xml"/><Relationship Id="rId287" Type="http://schemas.openxmlformats.org/officeDocument/2006/relationships/image" Target="../media/image91.png"/><Relationship Id="rId14" Type="http://schemas.openxmlformats.org/officeDocument/2006/relationships/customXml" Target="../ink/ink3751.xml"/><Relationship Id="rId30" Type="http://schemas.openxmlformats.org/officeDocument/2006/relationships/customXml" Target="../ink/ink3759.xml"/><Relationship Id="rId35" Type="http://schemas.openxmlformats.org/officeDocument/2006/relationships/image" Target="../media/image17.png"/><Relationship Id="rId56" Type="http://schemas.openxmlformats.org/officeDocument/2006/relationships/customXml" Target="../ink/ink3772.xml"/><Relationship Id="rId77" Type="http://schemas.openxmlformats.org/officeDocument/2006/relationships/image" Target="../media/image38.png"/><Relationship Id="rId100" Type="http://schemas.openxmlformats.org/officeDocument/2006/relationships/customXml" Target="../ink/ink3794.xml"/><Relationship Id="rId105" Type="http://schemas.openxmlformats.org/officeDocument/2006/relationships/image" Target="../media/image52.png"/><Relationship Id="rId126" Type="http://schemas.openxmlformats.org/officeDocument/2006/relationships/customXml" Target="../ink/ink3807.xml"/><Relationship Id="rId147" Type="http://schemas.openxmlformats.org/officeDocument/2006/relationships/image" Target="../media/image2.png"/><Relationship Id="rId168" Type="http://schemas.openxmlformats.org/officeDocument/2006/relationships/customXml" Target="../ink/ink3828.xml"/><Relationship Id="rId282" Type="http://schemas.openxmlformats.org/officeDocument/2006/relationships/customXml" Target="../ink/ink3885.xml"/><Relationship Id="rId8" Type="http://schemas.openxmlformats.org/officeDocument/2006/relationships/customXml" Target="../ink/ink3748.xml"/><Relationship Id="rId51" Type="http://schemas.openxmlformats.org/officeDocument/2006/relationships/image" Target="../media/image25.png"/><Relationship Id="rId72" Type="http://schemas.openxmlformats.org/officeDocument/2006/relationships/customXml" Target="../ink/ink3780.xml"/><Relationship Id="rId93" Type="http://schemas.openxmlformats.org/officeDocument/2006/relationships/image" Target="../media/image46.png"/><Relationship Id="rId98" Type="http://schemas.openxmlformats.org/officeDocument/2006/relationships/customXml" Target="../ink/ink3793.xml"/><Relationship Id="rId121" Type="http://schemas.openxmlformats.org/officeDocument/2006/relationships/image" Target="../media/image60.png"/><Relationship Id="rId142" Type="http://schemas.openxmlformats.org/officeDocument/2006/relationships/customXml" Target="../ink/ink3815.xml"/><Relationship Id="rId163" Type="http://schemas.openxmlformats.org/officeDocument/2006/relationships/image" Target="../media/image81.png"/><Relationship Id="rId184" Type="http://schemas.openxmlformats.org/officeDocument/2006/relationships/customXml" Target="../ink/ink3836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851.xml"/><Relationship Id="rId230" Type="http://schemas.openxmlformats.org/officeDocument/2006/relationships/customXml" Target="../ink/ink3859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3872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3767.xml"/><Relationship Id="rId67" Type="http://schemas.openxmlformats.org/officeDocument/2006/relationships/image" Target="../media/image33.png"/><Relationship Id="rId116" Type="http://schemas.openxmlformats.org/officeDocument/2006/relationships/customXml" Target="../ink/ink3802.xml"/><Relationship Id="rId137" Type="http://schemas.openxmlformats.org/officeDocument/2006/relationships/image" Target="../media/image68.png"/><Relationship Id="rId158" Type="http://schemas.openxmlformats.org/officeDocument/2006/relationships/customXml" Target="../ink/ink3823.xml"/><Relationship Id="rId272" Type="http://schemas.openxmlformats.org/officeDocument/2006/relationships/customXml" Target="../ink/ink3880.xml"/><Relationship Id="rId20" Type="http://schemas.openxmlformats.org/officeDocument/2006/relationships/customXml" Target="../ink/ink3754.xml"/><Relationship Id="rId41" Type="http://schemas.openxmlformats.org/officeDocument/2006/relationships/image" Target="../media/image20.png"/><Relationship Id="rId62" Type="http://schemas.openxmlformats.org/officeDocument/2006/relationships/customXml" Target="../ink/ink3775.xml"/><Relationship Id="rId83" Type="http://schemas.openxmlformats.org/officeDocument/2006/relationships/image" Target="../media/image41.png"/><Relationship Id="rId88" Type="http://schemas.openxmlformats.org/officeDocument/2006/relationships/customXml" Target="../ink/ink3788.xml"/><Relationship Id="rId111" Type="http://schemas.openxmlformats.org/officeDocument/2006/relationships/image" Target="../media/image55.png"/><Relationship Id="rId132" Type="http://schemas.openxmlformats.org/officeDocument/2006/relationships/customXml" Target="../ink/ink3810.xml"/><Relationship Id="rId153" Type="http://schemas.openxmlformats.org/officeDocument/2006/relationships/image" Target="../media/image76.png"/><Relationship Id="rId174" Type="http://schemas.openxmlformats.org/officeDocument/2006/relationships/customXml" Target="../ink/ink3831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3839.xml"/><Relationship Id="rId204" Type="http://schemas.openxmlformats.org/officeDocument/2006/relationships/customXml" Target="../ink/ink3846.xml"/><Relationship Id="rId220" Type="http://schemas.openxmlformats.org/officeDocument/2006/relationships/customXml" Target="../ink/ink3854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3867.xml"/><Relationship Id="rId267" Type="http://schemas.openxmlformats.org/officeDocument/2006/relationships/image" Target="../media/image61.png"/><Relationship Id="rId288" Type="http://schemas.openxmlformats.org/officeDocument/2006/relationships/customXml" Target="../ink/ink3888.xml"/><Relationship Id="rId15" Type="http://schemas.openxmlformats.org/officeDocument/2006/relationships/image" Target="../media/image7.png"/><Relationship Id="rId36" Type="http://schemas.openxmlformats.org/officeDocument/2006/relationships/customXml" Target="../ink/ink3762.xml"/><Relationship Id="rId57" Type="http://schemas.openxmlformats.org/officeDocument/2006/relationships/image" Target="../media/image28.png"/><Relationship Id="rId106" Type="http://schemas.openxmlformats.org/officeDocument/2006/relationships/customXml" Target="../ink/ink3797.xml"/><Relationship Id="rId127" Type="http://schemas.openxmlformats.org/officeDocument/2006/relationships/image" Target="../media/image63.png"/><Relationship Id="rId262" Type="http://schemas.openxmlformats.org/officeDocument/2006/relationships/customXml" Target="../ink/ink3875.xml"/><Relationship Id="rId283" Type="http://schemas.openxmlformats.org/officeDocument/2006/relationships/image" Target="../media/image69.png"/><Relationship Id="rId10" Type="http://schemas.openxmlformats.org/officeDocument/2006/relationships/customXml" Target="../ink/ink3749.xml"/><Relationship Id="rId31" Type="http://schemas.openxmlformats.org/officeDocument/2006/relationships/image" Target="../media/image15.png"/><Relationship Id="rId52" Type="http://schemas.openxmlformats.org/officeDocument/2006/relationships/customXml" Target="../ink/ink3770.xml"/><Relationship Id="rId73" Type="http://schemas.openxmlformats.org/officeDocument/2006/relationships/image" Target="../media/image36.png"/><Relationship Id="rId78" Type="http://schemas.openxmlformats.org/officeDocument/2006/relationships/customXml" Target="../ink/ink3783.xml"/><Relationship Id="rId94" Type="http://schemas.openxmlformats.org/officeDocument/2006/relationships/customXml" Target="../ink/ink37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805.xml"/><Relationship Id="rId143" Type="http://schemas.openxmlformats.org/officeDocument/2006/relationships/image" Target="../media/image71.png"/><Relationship Id="rId148" Type="http://schemas.openxmlformats.org/officeDocument/2006/relationships/customXml" Target="../ink/ink3818.xml"/><Relationship Id="rId164" Type="http://schemas.openxmlformats.org/officeDocument/2006/relationships/customXml" Target="../ink/ink3826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3746.xml"/><Relationship Id="rId9" Type="http://schemas.openxmlformats.org/officeDocument/2006/relationships/image" Target="../media/image4.png"/><Relationship Id="rId180" Type="http://schemas.openxmlformats.org/officeDocument/2006/relationships/customXml" Target="../ink/ink3834.xml"/><Relationship Id="rId210" Type="http://schemas.openxmlformats.org/officeDocument/2006/relationships/customXml" Target="../ink/ink3849.xml"/><Relationship Id="rId215" Type="http://schemas.openxmlformats.org/officeDocument/2006/relationships/image" Target="../media/image35.png"/><Relationship Id="rId236" Type="http://schemas.openxmlformats.org/officeDocument/2006/relationships/customXml" Target="../ink/ink3862.xml"/><Relationship Id="rId257" Type="http://schemas.openxmlformats.org/officeDocument/2006/relationships/image" Target="../media/image56.png"/><Relationship Id="rId278" Type="http://schemas.openxmlformats.org/officeDocument/2006/relationships/customXml" Target="../ink/ink3883.xml"/><Relationship Id="rId26" Type="http://schemas.openxmlformats.org/officeDocument/2006/relationships/customXml" Target="../ink/ink3757.xml"/><Relationship Id="rId231" Type="http://schemas.openxmlformats.org/officeDocument/2006/relationships/image" Target="../media/image43.png"/><Relationship Id="rId252" Type="http://schemas.openxmlformats.org/officeDocument/2006/relationships/customXml" Target="../ink/ink3870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3778.xml"/><Relationship Id="rId89" Type="http://schemas.openxmlformats.org/officeDocument/2006/relationships/image" Target="../media/image44.png"/><Relationship Id="rId112" Type="http://schemas.openxmlformats.org/officeDocument/2006/relationships/customXml" Target="../ink/ink3800.xml"/><Relationship Id="rId133" Type="http://schemas.openxmlformats.org/officeDocument/2006/relationships/image" Target="../media/image66.png"/><Relationship Id="rId154" Type="http://schemas.openxmlformats.org/officeDocument/2006/relationships/customXml" Target="../ink/ink3821.xml"/><Relationship Id="rId175" Type="http://schemas.openxmlformats.org/officeDocument/2006/relationships/image" Target="../media/image87.png"/><Relationship Id="rId196" Type="http://schemas.openxmlformats.org/officeDocument/2006/relationships/customXml" Target="../ink/ink3842.xml"/><Relationship Id="rId200" Type="http://schemas.openxmlformats.org/officeDocument/2006/relationships/customXml" Target="../ink/ink3844.xml"/><Relationship Id="rId16" Type="http://schemas.openxmlformats.org/officeDocument/2006/relationships/customXml" Target="../ink/ink3752.xml"/><Relationship Id="rId221" Type="http://schemas.openxmlformats.org/officeDocument/2006/relationships/image" Target="../media/image38.png"/><Relationship Id="rId242" Type="http://schemas.openxmlformats.org/officeDocument/2006/relationships/customXml" Target="../ink/ink3865.xml"/><Relationship Id="rId263" Type="http://schemas.openxmlformats.org/officeDocument/2006/relationships/image" Target="../media/image59.png"/><Relationship Id="rId284" Type="http://schemas.openxmlformats.org/officeDocument/2006/relationships/customXml" Target="../ink/ink3886.xml"/><Relationship Id="rId37" Type="http://schemas.openxmlformats.org/officeDocument/2006/relationships/image" Target="../media/image18.png"/><Relationship Id="rId58" Type="http://schemas.openxmlformats.org/officeDocument/2006/relationships/customXml" Target="../ink/ink3773.xml"/><Relationship Id="rId79" Type="http://schemas.openxmlformats.org/officeDocument/2006/relationships/image" Target="../media/image39.png"/><Relationship Id="rId102" Type="http://schemas.openxmlformats.org/officeDocument/2006/relationships/customXml" Target="../ink/ink3795.xml"/><Relationship Id="rId123" Type="http://schemas.openxmlformats.org/officeDocument/2006/relationships/image" Target="../media/image61.png"/><Relationship Id="rId144" Type="http://schemas.openxmlformats.org/officeDocument/2006/relationships/customXml" Target="../ink/ink3816.xml"/><Relationship Id="rId90" Type="http://schemas.openxmlformats.org/officeDocument/2006/relationships/customXml" Target="../ink/ink3789.xml"/><Relationship Id="rId165" Type="http://schemas.openxmlformats.org/officeDocument/2006/relationships/image" Target="../media/image82.png"/><Relationship Id="rId186" Type="http://schemas.openxmlformats.org/officeDocument/2006/relationships/customXml" Target="../ink/ink3837.xml"/><Relationship Id="rId211" Type="http://schemas.openxmlformats.org/officeDocument/2006/relationships/image" Target="../media/image33.png"/><Relationship Id="rId232" Type="http://schemas.openxmlformats.org/officeDocument/2006/relationships/customXml" Target="../ink/ink3860.xml"/><Relationship Id="rId253" Type="http://schemas.openxmlformats.org/officeDocument/2006/relationships/image" Target="../media/image54.png"/><Relationship Id="rId274" Type="http://schemas.openxmlformats.org/officeDocument/2006/relationships/customXml" Target="../ink/ink3881.xml"/><Relationship Id="rId27" Type="http://schemas.openxmlformats.org/officeDocument/2006/relationships/image" Target="../media/image13.png"/><Relationship Id="rId48" Type="http://schemas.openxmlformats.org/officeDocument/2006/relationships/customXml" Target="../ink/ink3768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3811.xml"/><Relationship Id="rId80" Type="http://schemas.openxmlformats.org/officeDocument/2006/relationships/customXml" Target="../ink/ink3784.xml"/><Relationship Id="rId155" Type="http://schemas.openxmlformats.org/officeDocument/2006/relationships/image" Target="../media/image77.png"/><Relationship Id="rId176" Type="http://schemas.openxmlformats.org/officeDocument/2006/relationships/customXml" Target="../ink/ink3832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3855.xml"/><Relationship Id="rId243" Type="http://schemas.openxmlformats.org/officeDocument/2006/relationships/image" Target="../media/image49.png"/><Relationship Id="rId264" Type="http://schemas.openxmlformats.org/officeDocument/2006/relationships/customXml" Target="../ink/ink3876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3763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3806.xml"/><Relationship Id="rId70" Type="http://schemas.openxmlformats.org/officeDocument/2006/relationships/customXml" Target="../ink/ink3779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3827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50.xml"/><Relationship Id="rId233" Type="http://schemas.openxmlformats.org/officeDocument/2006/relationships/image" Target="../media/image44.png"/><Relationship Id="rId254" Type="http://schemas.openxmlformats.org/officeDocument/2006/relationships/customXml" Target="../ink/ink3871.xml"/><Relationship Id="rId28" Type="http://schemas.openxmlformats.org/officeDocument/2006/relationships/customXml" Target="../ink/ink3758.xml"/><Relationship Id="rId49" Type="http://schemas.openxmlformats.org/officeDocument/2006/relationships/image" Target="../media/image24.png"/><Relationship Id="rId114" Type="http://schemas.openxmlformats.org/officeDocument/2006/relationships/customXml" Target="../ink/ink3801.xml"/><Relationship Id="rId275" Type="http://schemas.openxmlformats.org/officeDocument/2006/relationships/image" Target="../media/image65.png"/><Relationship Id="rId60" Type="http://schemas.openxmlformats.org/officeDocument/2006/relationships/customXml" Target="../ink/ink3774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3822.xml"/><Relationship Id="rId177" Type="http://schemas.openxmlformats.org/officeDocument/2006/relationships/image" Target="../media/image88.png"/><Relationship Id="rId198" Type="http://schemas.openxmlformats.org/officeDocument/2006/relationships/customXml" Target="../ink/ink3843.xml"/><Relationship Id="rId202" Type="http://schemas.openxmlformats.org/officeDocument/2006/relationships/customXml" Target="../ink/ink3845.xml"/><Relationship Id="rId223" Type="http://schemas.openxmlformats.org/officeDocument/2006/relationships/image" Target="../media/image39.png"/><Relationship Id="rId244" Type="http://schemas.openxmlformats.org/officeDocument/2006/relationships/customXml" Target="../ink/ink3866.xml"/><Relationship Id="rId18" Type="http://schemas.openxmlformats.org/officeDocument/2006/relationships/customXml" Target="../ink/ink3753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388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3909.xml"/><Relationship Id="rId63" Type="http://schemas.openxmlformats.org/officeDocument/2006/relationships/image" Target="../media/image31.png"/><Relationship Id="rId84" Type="http://schemas.openxmlformats.org/officeDocument/2006/relationships/customXml" Target="../ink/ink3930.xml"/><Relationship Id="rId138" Type="http://schemas.openxmlformats.org/officeDocument/2006/relationships/customXml" Target="../ink/ink3957.xml"/><Relationship Id="rId159" Type="http://schemas.openxmlformats.org/officeDocument/2006/relationships/image" Target="../media/image79.png"/><Relationship Id="rId170" Type="http://schemas.openxmlformats.org/officeDocument/2006/relationships/customXml" Target="../ink/ink3973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40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022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3904.xml"/><Relationship Id="rId53" Type="http://schemas.openxmlformats.org/officeDocument/2006/relationships/image" Target="../media/image26.png"/><Relationship Id="rId74" Type="http://schemas.openxmlformats.org/officeDocument/2006/relationships/customXml" Target="../ink/ink3925.xml"/><Relationship Id="rId128" Type="http://schemas.openxmlformats.org/officeDocument/2006/relationships/customXml" Target="../ink/ink39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968.xml"/><Relationship Id="rId181" Type="http://schemas.openxmlformats.org/officeDocument/2006/relationships/image" Target="../media/image18.png"/><Relationship Id="rId216" Type="http://schemas.openxmlformats.org/officeDocument/2006/relationships/customXml" Target="../ink/ink3996.xml"/><Relationship Id="rId237" Type="http://schemas.openxmlformats.org/officeDocument/2006/relationships/image" Target="../media/image46.png"/><Relationship Id="rId258" Type="http://schemas.openxmlformats.org/officeDocument/2006/relationships/customXml" Target="../ink/ink4017.xml"/><Relationship Id="rId279" Type="http://schemas.openxmlformats.org/officeDocument/2006/relationships/image" Target="../media/image67.png"/><Relationship Id="rId22" Type="http://schemas.openxmlformats.org/officeDocument/2006/relationships/customXml" Target="../ink/ink3899.xml"/><Relationship Id="rId43" Type="http://schemas.openxmlformats.org/officeDocument/2006/relationships/image" Target="../media/image21.png"/><Relationship Id="rId64" Type="http://schemas.openxmlformats.org/officeDocument/2006/relationships/customXml" Target="../ink/ink3920.xml"/><Relationship Id="rId118" Type="http://schemas.openxmlformats.org/officeDocument/2006/relationships/customXml" Target="../ink/ink3947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3963.xml"/><Relationship Id="rId171" Type="http://schemas.openxmlformats.org/officeDocument/2006/relationships/image" Target="../media/image85.png"/><Relationship Id="rId192" Type="http://schemas.openxmlformats.org/officeDocument/2006/relationships/customXml" Target="../ink/ink3984.xml"/><Relationship Id="rId206" Type="http://schemas.openxmlformats.org/officeDocument/2006/relationships/customXml" Target="../ink/ink3991.xml"/><Relationship Id="rId227" Type="http://schemas.openxmlformats.org/officeDocument/2006/relationships/image" Target="../media/image41.png"/><Relationship Id="rId248" Type="http://schemas.openxmlformats.org/officeDocument/2006/relationships/customXml" Target="../ink/ink4012.xml"/><Relationship Id="rId269" Type="http://schemas.openxmlformats.org/officeDocument/2006/relationships/image" Target="../media/image62.png"/><Relationship Id="rId12" Type="http://schemas.openxmlformats.org/officeDocument/2006/relationships/customXml" Target="../ink/ink3894.xml"/><Relationship Id="rId33" Type="http://schemas.openxmlformats.org/officeDocument/2006/relationships/image" Target="../media/image16.png"/><Relationship Id="rId108" Type="http://schemas.openxmlformats.org/officeDocument/2006/relationships/customXml" Target="../ink/ink3942.xml"/><Relationship Id="rId129" Type="http://schemas.openxmlformats.org/officeDocument/2006/relationships/image" Target="../media/image64.png"/><Relationship Id="rId280" Type="http://schemas.openxmlformats.org/officeDocument/2006/relationships/customXml" Target="../ink/ink4028.xml"/><Relationship Id="rId54" Type="http://schemas.openxmlformats.org/officeDocument/2006/relationships/customXml" Target="../ink/ink3915.xml"/><Relationship Id="rId75" Type="http://schemas.openxmlformats.org/officeDocument/2006/relationships/image" Target="../media/image37.png"/><Relationship Id="rId96" Type="http://schemas.openxmlformats.org/officeDocument/2006/relationships/customXml" Target="../ink/ink3936.xml"/><Relationship Id="rId140" Type="http://schemas.openxmlformats.org/officeDocument/2006/relationships/customXml" Target="../ink/ink3958.xml"/><Relationship Id="rId161" Type="http://schemas.openxmlformats.org/officeDocument/2006/relationships/image" Target="../media/image80.png"/><Relationship Id="rId182" Type="http://schemas.openxmlformats.org/officeDocument/2006/relationships/customXml" Target="../ink/ink3979.xml"/><Relationship Id="rId217" Type="http://schemas.openxmlformats.org/officeDocument/2006/relationships/image" Target="../media/image89.png"/><Relationship Id="rId6" Type="http://schemas.openxmlformats.org/officeDocument/2006/relationships/customXml" Target="../ink/ink3891.xml"/><Relationship Id="rId238" Type="http://schemas.openxmlformats.org/officeDocument/2006/relationships/customXml" Target="../ink/ink4007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4023.xml"/><Relationship Id="rId44" Type="http://schemas.openxmlformats.org/officeDocument/2006/relationships/customXml" Target="../ink/ink3910.xml"/><Relationship Id="rId65" Type="http://schemas.openxmlformats.org/officeDocument/2006/relationships/image" Target="../media/image32.png"/><Relationship Id="rId86" Type="http://schemas.openxmlformats.org/officeDocument/2006/relationships/customXml" Target="../ink/ink3931.xml"/><Relationship Id="rId130" Type="http://schemas.openxmlformats.org/officeDocument/2006/relationships/customXml" Target="../ink/ink3953.xml"/><Relationship Id="rId151" Type="http://schemas.openxmlformats.org/officeDocument/2006/relationships/image" Target="../media/image75.png"/><Relationship Id="rId172" Type="http://schemas.openxmlformats.org/officeDocument/2006/relationships/customXml" Target="../ink/ink3974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4002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4018.xml"/><Relationship Id="rId281" Type="http://schemas.openxmlformats.org/officeDocument/2006/relationships/image" Target="../media/image68.png"/><Relationship Id="rId34" Type="http://schemas.openxmlformats.org/officeDocument/2006/relationships/customXml" Target="../ink/ink3905.xml"/><Relationship Id="rId50" Type="http://schemas.openxmlformats.org/officeDocument/2006/relationships/customXml" Target="../ink/ink3913.xml"/><Relationship Id="rId55" Type="http://schemas.openxmlformats.org/officeDocument/2006/relationships/image" Target="../media/image27.png"/><Relationship Id="rId76" Type="http://schemas.openxmlformats.org/officeDocument/2006/relationships/customXml" Target="../ink/ink3926.xml"/><Relationship Id="rId97" Type="http://schemas.openxmlformats.org/officeDocument/2006/relationships/image" Target="../media/image48.png"/><Relationship Id="rId104" Type="http://schemas.openxmlformats.org/officeDocument/2006/relationships/customXml" Target="../ink/ink3940.xml"/><Relationship Id="rId120" Type="http://schemas.openxmlformats.org/officeDocument/2006/relationships/customXml" Target="../ink/ink39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961.xml"/><Relationship Id="rId167" Type="http://schemas.openxmlformats.org/officeDocument/2006/relationships/image" Target="../media/image83.png"/><Relationship Id="rId188" Type="http://schemas.openxmlformats.org/officeDocument/2006/relationships/customXml" Target="../ink/ink3982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3934.xml"/><Relationship Id="rId162" Type="http://schemas.openxmlformats.org/officeDocument/2006/relationships/customXml" Target="../ink/ink3969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3997.xml"/><Relationship Id="rId234" Type="http://schemas.openxmlformats.org/officeDocument/2006/relationships/customXml" Target="../ink/ink4005.xml"/><Relationship Id="rId239" Type="http://schemas.openxmlformats.org/officeDocument/2006/relationships/image" Target="../media/image47.png"/><Relationship Id="rId2" Type="http://schemas.openxmlformats.org/officeDocument/2006/relationships/customXml" Target="../ink/ink3889.xml"/><Relationship Id="rId29" Type="http://schemas.openxmlformats.org/officeDocument/2006/relationships/image" Target="../media/image14.png"/><Relationship Id="rId250" Type="http://schemas.openxmlformats.org/officeDocument/2006/relationships/customXml" Target="../ink/ink40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026.xml"/><Relationship Id="rId24" Type="http://schemas.openxmlformats.org/officeDocument/2006/relationships/customXml" Target="../ink/ink3900.xml"/><Relationship Id="rId40" Type="http://schemas.openxmlformats.org/officeDocument/2006/relationships/customXml" Target="../ink/ink3908.xml"/><Relationship Id="rId45" Type="http://schemas.openxmlformats.org/officeDocument/2006/relationships/image" Target="../media/image22.png"/><Relationship Id="rId66" Type="http://schemas.openxmlformats.org/officeDocument/2006/relationships/customXml" Target="../ink/ink3921.xml"/><Relationship Id="rId87" Type="http://schemas.openxmlformats.org/officeDocument/2006/relationships/image" Target="../media/image43.png"/><Relationship Id="rId110" Type="http://schemas.openxmlformats.org/officeDocument/2006/relationships/customXml" Target="../ink/ink39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956.xml"/><Relationship Id="rId157" Type="http://schemas.openxmlformats.org/officeDocument/2006/relationships/image" Target="../media/image78.png"/><Relationship Id="rId178" Type="http://schemas.openxmlformats.org/officeDocument/2006/relationships/customXml" Target="../ink/ink3977.xml"/><Relationship Id="rId61" Type="http://schemas.openxmlformats.org/officeDocument/2006/relationships/image" Target="../media/image30.png"/><Relationship Id="rId82" Type="http://schemas.openxmlformats.org/officeDocument/2006/relationships/customXml" Target="../ink/ink3929.xml"/><Relationship Id="rId152" Type="http://schemas.openxmlformats.org/officeDocument/2006/relationships/customXml" Target="../ink/ink3964.xml"/><Relationship Id="rId173" Type="http://schemas.openxmlformats.org/officeDocument/2006/relationships/image" Target="../media/image86.png"/><Relationship Id="rId194" Type="http://schemas.openxmlformats.org/officeDocument/2006/relationships/customXml" Target="../ink/ink3985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3992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4000.xml"/><Relationship Id="rId240" Type="http://schemas.openxmlformats.org/officeDocument/2006/relationships/customXml" Target="../ink/ink40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021.xml"/><Relationship Id="rId287" Type="http://schemas.openxmlformats.org/officeDocument/2006/relationships/image" Target="../media/image91.png"/><Relationship Id="rId14" Type="http://schemas.openxmlformats.org/officeDocument/2006/relationships/customXml" Target="../ink/ink3895.xml"/><Relationship Id="rId30" Type="http://schemas.openxmlformats.org/officeDocument/2006/relationships/customXml" Target="../ink/ink3903.xml"/><Relationship Id="rId35" Type="http://schemas.openxmlformats.org/officeDocument/2006/relationships/image" Target="../media/image17.png"/><Relationship Id="rId56" Type="http://schemas.openxmlformats.org/officeDocument/2006/relationships/customXml" Target="../ink/ink3916.xml"/><Relationship Id="rId77" Type="http://schemas.openxmlformats.org/officeDocument/2006/relationships/image" Target="../media/image38.png"/><Relationship Id="rId100" Type="http://schemas.openxmlformats.org/officeDocument/2006/relationships/customXml" Target="../ink/ink3938.xml"/><Relationship Id="rId105" Type="http://schemas.openxmlformats.org/officeDocument/2006/relationships/image" Target="../media/image52.png"/><Relationship Id="rId126" Type="http://schemas.openxmlformats.org/officeDocument/2006/relationships/customXml" Target="../ink/ink3951.xml"/><Relationship Id="rId147" Type="http://schemas.openxmlformats.org/officeDocument/2006/relationships/image" Target="../media/image2.png"/><Relationship Id="rId168" Type="http://schemas.openxmlformats.org/officeDocument/2006/relationships/customXml" Target="../ink/ink3972.xml"/><Relationship Id="rId282" Type="http://schemas.openxmlformats.org/officeDocument/2006/relationships/customXml" Target="../ink/ink4029.xml"/><Relationship Id="rId8" Type="http://schemas.openxmlformats.org/officeDocument/2006/relationships/customXml" Target="../ink/ink3892.xml"/><Relationship Id="rId51" Type="http://schemas.openxmlformats.org/officeDocument/2006/relationships/image" Target="../media/image25.png"/><Relationship Id="rId72" Type="http://schemas.openxmlformats.org/officeDocument/2006/relationships/customXml" Target="../ink/ink3924.xml"/><Relationship Id="rId93" Type="http://schemas.openxmlformats.org/officeDocument/2006/relationships/image" Target="../media/image46.png"/><Relationship Id="rId98" Type="http://schemas.openxmlformats.org/officeDocument/2006/relationships/customXml" Target="../ink/ink3937.xml"/><Relationship Id="rId121" Type="http://schemas.openxmlformats.org/officeDocument/2006/relationships/image" Target="../media/image60.png"/><Relationship Id="rId142" Type="http://schemas.openxmlformats.org/officeDocument/2006/relationships/customXml" Target="../ink/ink3959.xml"/><Relationship Id="rId163" Type="http://schemas.openxmlformats.org/officeDocument/2006/relationships/image" Target="../media/image81.png"/><Relationship Id="rId184" Type="http://schemas.openxmlformats.org/officeDocument/2006/relationships/customXml" Target="../ink/ink3980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995.xml"/><Relationship Id="rId230" Type="http://schemas.openxmlformats.org/officeDocument/2006/relationships/customXml" Target="../ink/ink4003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4016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3911.xml"/><Relationship Id="rId67" Type="http://schemas.openxmlformats.org/officeDocument/2006/relationships/image" Target="../media/image33.png"/><Relationship Id="rId116" Type="http://schemas.openxmlformats.org/officeDocument/2006/relationships/customXml" Target="../ink/ink3946.xml"/><Relationship Id="rId137" Type="http://schemas.openxmlformats.org/officeDocument/2006/relationships/image" Target="../media/image68.png"/><Relationship Id="rId158" Type="http://schemas.openxmlformats.org/officeDocument/2006/relationships/customXml" Target="../ink/ink3967.xml"/><Relationship Id="rId272" Type="http://schemas.openxmlformats.org/officeDocument/2006/relationships/customXml" Target="../ink/ink4024.xml"/><Relationship Id="rId20" Type="http://schemas.openxmlformats.org/officeDocument/2006/relationships/customXml" Target="../ink/ink3898.xml"/><Relationship Id="rId41" Type="http://schemas.openxmlformats.org/officeDocument/2006/relationships/image" Target="../media/image20.png"/><Relationship Id="rId62" Type="http://schemas.openxmlformats.org/officeDocument/2006/relationships/customXml" Target="../ink/ink3919.xml"/><Relationship Id="rId83" Type="http://schemas.openxmlformats.org/officeDocument/2006/relationships/image" Target="../media/image41.png"/><Relationship Id="rId88" Type="http://schemas.openxmlformats.org/officeDocument/2006/relationships/customXml" Target="../ink/ink3932.xml"/><Relationship Id="rId111" Type="http://schemas.openxmlformats.org/officeDocument/2006/relationships/image" Target="../media/image55.png"/><Relationship Id="rId132" Type="http://schemas.openxmlformats.org/officeDocument/2006/relationships/customXml" Target="../ink/ink3954.xml"/><Relationship Id="rId153" Type="http://schemas.openxmlformats.org/officeDocument/2006/relationships/image" Target="../media/image76.png"/><Relationship Id="rId174" Type="http://schemas.openxmlformats.org/officeDocument/2006/relationships/customXml" Target="../ink/ink3975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3983.xml"/><Relationship Id="rId204" Type="http://schemas.openxmlformats.org/officeDocument/2006/relationships/customXml" Target="../ink/ink3990.xml"/><Relationship Id="rId220" Type="http://schemas.openxmlformats.org/officeDocument/2006/relationships/customXml" Target="../ink/ink3998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4011.xml"/><Relationship Id="rId267" Type="http://schemas.openxmlformats.org/officeDocument/2006/relationships/image" Target="../media/image61.png"/><Relationship Id="rId288" Type="http://schemas.openxmlformats.org/officeDocument/2006/relationships/customXml" Target="../ink/ink4032.xml"/><Relationship Id="rId15" Type="http://schemas.openxmlformats.org/officeDocument/2006/relationships/image" Target="../media/image7.png"/><Relationship Id="rId36" Type="http://schemas.openxmlformats.org/officeDocument/2006/relationships/customXml" Target="../ink/ink3906.xml"/><Relationship Id="rId57" Type="http://schemas.openxmlformats.org/officeDocument/2006/relationships/image" Target="../media/image28.png"/><Relationship Id="rId106" Type="http://schemas.openxmlformats.org/officeDocument/2006/relationships/customXml" Target="../ink/ink3941.xml"/><Relationship Id="rId127" Type="http://schemas.openxmlformats.org/officeDocument/2006/relationships/image" Target="../media/image63.png"/><Relationship Id="rId262" Type="http://schemas.openxmlformats.org/officeDocument/2006/relationships/customXml" Target="../ink/ink4019.xml"/><Relationship Id="rId283" Type="http://schemas.openxmlformats.org/officeDocument/2006/relationships/image" Target="../media/image69.png"/><Relationship Id="rId10" Type="http://schemas.openxmlformats.org/officeDocument/2006/relationships/customXml" Target="../ink/ink3893.xml"/><Relationship Id="rId31" Type="http://schemas.openxmlformats.org/officeDocument/2006/relationships/image" Target="../media/image15.png"/><Relationship Id="rId52" Type="http://schemas.openxmlformats.org/officeDocument/2006/relationships/customXml" Target="../ink/ink3914.xml"/><Relationship Id="rId73" Type="http://schemas.openxmlformats.org/officeDocument/2006/relationships/image" Target="../media/image36.png"/><Relationship Id="rId78" Type="http://schemas.openxmlformats.org/officeDocument/2006/relationships/customXml" Target="../ink/ink3927.xml"/><Relationship Id="rId94" Type="http://schemas.openxmlformats.org/officeDocument/2006/relationships/customXml" Target="../ink/ink39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49.xml"/><Relationship Id="rId143" Type="http://schemas.openxmlformats.org/officeDocument/2006/relationships/image" Target="../media/image71.png"/><Relationship Id="rId148" Type="http://schemas.openxmlformats.org/officeDocument/2006/relationships/customXml" Target="../ink/ink3962.xml"/><Relationship Id="rId164" Type="http://schemas.openxmlformats.org/officeDocument/2006/relationships/customXml" Target="../ink/ink3970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3890.xml"/><Relationship Id="rId9" Type="http://schemas.openxmlformats.org/officeDocument/2006/relationships/image" Target="../media/image4.png"/><Relationship Id="rId180" Type="http://schemas.openxmlformats.org/officeDocument/2006/relationships/customXml" Target="../ink/ink3978.xml"/><Relationship Id="rId210" Type="http://schemas.openxmlformats.org/officeDocument/2006/relationships/customXml" Target="../ink/ink3993.xml"/><Relationship Id="rId215" Type="http://schemas.openxmlformats.org/officeDocument/2006/relationships/image" Target="../media/image35.png"/><Relationship Id="rId236" Type="http://schemas.openxmlformats.org/officeDocument/2006/relationships/customXml" Target="../ink/ink4006.xml"/><Relationship Id="rId257" Type="http://schemas.openxmlformats.org/officeDocument/2006/relationships/image" Target="../media/image56.png"/><Relationship Id="rId278" Type="http://schemas.openxmlformats.org/officeDocument/2006/relationships/customXml" Target="../ink/ink4027.xml"/><Relationship Id="rId26" Type="http://schemas.openxmlformats.org/officeDocument/2006/relationships/customXml" Target="../ink/ink3901.xml"/><Relationship Id="rId231" Type="http://schemas.openxmlformats.org/officeDocument/2006/relationships/image" Target="../media/image43.png"/><Relationship Id="rId252" Type="http://schemas.openxmlformats.org/officeDocument/2006/relationships/customXml" Target="../ink/ink4014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3922.xml"/><Relationship Id="rId89" Type="http://schemas.openxmlformats.org/officeDocument/2006/relationships/image" Target="../media/image44.png"/><Relationship Id="rId112" Type="http://schemas.openxmlformats.org/officeDocument/2006/relationships/customXml" Target="../ink/ink3944.xml"/><Relationship Id="rId133" Type="http://schemas.openxmlformats.org/officeDocument/2006/relationships/image" Target="../media/image66.png"/><Relationship Id="rId154" Type="http://schemas.openxmlformats.org/officeDocument/2006/relationships/customXml" Target="../ink/ink3965.xml"/><Relationship Id="rId175" Type="http://schemas.openxmlformats.org/officeDocument/2006/relationships/image" Target="../media/image87.png"/><Relationship Id="rId196" Type="http://schemas.openxmlformats.org/officeDocument/2006/relationships/customXml" Target="../ink/ink3986.xml"/><Relationship Id="rId200" Type="http://schemas.openxmlformats.org/officeDocument/2006/relationships/customXml" Target="../ink/ink3988.xml"/><Relationship Id="rId16" Type="http://schemas.openxmlformats.org/officeDocument/2006/relationships/customXml" Target="../ink/ink3896.xml"/><Relationship Id="rId221" Type="http://schemas.openxmlformats.org/officeDocument/2006/relationships/image" Target="../media/image38.png"/><Relationship Id="rId242" Type="http://schemas.openxmlformats.org/officeDocument/2006/relationships/customXml" Target="../ink/ink4009.xml"/><Relationship Id="rId263" Type="http://schemas.openxmlformats.org/officeDocument/2006/relationships/image" Target="../media/image59.png"/><Relationship Id="rId284" Type="http://schemas.openxmlformats.org/officeDocument/2006/relationships/customXml" Target="../ink/ink4030.xml"/><Relationship Id="rId37" Type="http://schemas.openxmlformats.org/officeDocument/2006/relationships/image" Target="../media/image18.png"/><Relationship Id="rId58" Type="http://schemas.openxmlformats.org/officeDocument/2006/relationships/customXml" Target="../ink/ink3917.xml"/><Relationship Id="rId79" Type="http://schemas.openxmlformats.org/officeDocument/2006/relationships/image" Target="../media/image39.png"/><Relationship Id="rId102" Type="http://schemas.openxmlformats.org/officeDocument/2006/relationships/customXml" Target="../ink/ink3939.xml"/><Relationship Id="rId123" Type="http://schemas.openxmlformats.org/officeDocument/2006/relationships/image" Target="../media/image61.png"/><Relationship Id="rId144" Type="http://schemas.openxmlformats.org/officeDocument/2006/relationships/customXml" Target="../ink/ink3960.xml"/><Relationship Id="rId90" Type="http://schemas.openxmlformats.org/officeDocument/2006/relationships/customXml" Target="../ink/ink3933.xml"/><Relationship Id="rId165" Type="http://schemas.openxmlformats.org/officeDocument/2006/relationships/image" Target="../media/image82.png"/><Relationship Id="rId186" Type="http://schemas.openxmlformats.org/officeDocument/2006/relationships/customXml" Target="../ink/ink3981.xml"/><Relationship Id="rId211" Type="http://schemas.openxmlformats.org/officeDocument/2006/relationships/image" Target="../media/image33.png"/><Relationship Id="rId232" Type="http://schemas.openxmlformats.org/officeDocument/2006/relationships/customXml" Target="../ink/ink4004.xml"/><Relationship Id="rId253" Type="http://schemas.openxmlformats.org/officeDocument/2006/relationships/image" Target="../media/image54.png"/><Relationship Id="rId274" Type="http://schemas.openxmlformats.org/officeDocument/2006/relationships/customXml" Target="../ink/ink4025.xml"/><Relationship Id="rId27" Type="http://schemas.openxmlformats.org/officeDocument/2006/relationships/image" Target="../media/image13.png"/><Relationship Id="rId48" Type="http://schemas.openxmlformats.org/officeDocument/2006/relationships/customXml" Target="../ink/ink391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3955.xml"/><Relationship Id="rId80" Type="http://schemas.openxmlformats.org/officeDocument/2006/relationships/customXml" Target="../ink/ink3928.xml"/><Relationship Id="rId155" Type="http://schemas.openxmlformats.org/officeDocument/2006/relationships/image" Target="../media/image77.png"/><Relationship Id="rId176" Type="http://schemas.openxmlformats.org/officeDocument/2006/relationships/customXml" Target="../ink/ink3976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3999.xml"/><Relationship Id="rId243" Type="http://schemas.openxmlformats.org/officeDocument/2006/relationships/image" Target="../media/image49.png"/><Relationship Id="rId264" Type="http://schemas.openxmlformats.org/officeDocument/2006/relationships/customXml" Target="../ink/ink4020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3907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3950.xml"/><Relationship Id="rId70" Type="http://schemas.openxmlformats.org/officeDocument/2006/relationships/customXml" Target="../ink/ink3923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3971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994.xml"/><Relationship Id="rId233" Type="http://schemas.openxmlformats.org/officeDocument/2006/relationships/image" Target="../media/image44.png"/><Relationship Id="rId254" Type="http://schemas.openxmlformats.org/officeDocument/2006/relationships/customXml" Target="../ink/ink4015.xml"/><Relationship Id="rId28" Type="http://schemas.openxmlformats.org/officeDocument/2006/relationships/customXml" Target="../ink/ink3902.xml"/><Relationship Id="rId49" Type="http://schemas.openxmlformats.org/officeDocument/2006/relationships/image" Target="../media/image24.png"/><Relationship Id="rId114" Type="http://schemas.openxmlformats.org/officeDocument/2006/relationships/customXml" Target="../ink/ink3945.xml"/><Relationship Id="rId275" Type="http://schemas.openxmlformats.org/officeDocument/2006/relationships/image" Target="../media/image65.png"/><Relationship Id="rId60" Type="http://schemas.openxmlformats.org/officeDocument/2006/relationships/customXml" Target="../ink/ink3918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3966.xml"/><Relationship Id="rId177" Type="http://schemas.openxmlformats.org/officeDocument/2006/relationships/image" Target="../media/image88.png"/><Relationship Id="rId198" Type="http://schemas.openxmlformats.org/officeDocument/2006/relationships/customXml" Target="../ink/ink3987.xml"/><Relationship Id="rId202" Type="http://schemas.openxmlformats.org/officeDocument/2006/relationships/customXml" Target="../ink/ink3989.xml"/><Relationship Id="rId223" Type="http://schemas.openxmlformats.org/officeDocument/2006/relationships/image" Target="../media/image39.png"/><Relationship Id="rId244" Type="http://schemas.openxmlformats.org/officeDocument/2006/relationships/customXml" Target="../ink/ink4010.xml"/><Relationship Id="rId18" Type="http://schemas.openxmlformats.org/officeDocument/2006/relationships/customXml" Target="../ink/ink3897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403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4053.xml"/><Relationship Id="rId63" Type="http://schemas.openxmlformats.org/officeDocument/2006/relationships/image" Target="../media/image31.png"/><Relationship Id="rId84" Type="http://schemas.openxmlformats.org/officeDocument/2006/relationships/customXml" Target="../ink/ink4074.xml"/><Relationship Id="rId138" Type="http://schemas.openxmlformats.org/officeDocument/2006/relationships/customXml" Target="../ink/ink4101.xml"/><Relationship Id="rId159" Type="http://schemas.openxmlformats.org/officeDocument/2006/relationships/image" Target="../media/image79.png"/><Relationship Id="rId170" Type="http://schemas.openxmlformats.org/officeDocument/2006/relationships/customXml" Target="../ink/ink4117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41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166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4048.xml"/><Relationship Id="rId53" Type="http://schemas.openxmlformats.org/officeDocument/2006/relationships/image" Target="../media/image26.png"/><Relationship Id="rId74" Type="http://schemas.openxmlformats.org/officeDocument/2006/relationships/customXml" Target="../ink/ink4069.xml"/><Relationship Id="rId128" Type="http://schemas.openxmlformats.org/officeDocument/2006/relationships/customXml" Target="../ink/ink40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112.xml"/><Relationship Id="rId181" Type="http://schemas.openxmlformats.org/officeDocument/2006/relationships/image" Target="../media/image18.png"/><Relationship Id="rId216" Type="http://schemas.openxmlformats.org/officeDocument/2006/relationships/customXml" Target="../ink/ink4140.xml"/><Relationship Id="rId237" Type="http://schemas.openxmlformats.org/officeDocument/2006/relationships/image" Target="../media/image46.png"/><Relationship Id="rId258" Type="http://schemas.openxmlformats.org/officeDocument/2006/relationships/customXml" Target="../ink/ink4161.xml"/><Relationship Id="rId279" Type="http://schemas.openxmlformats.org/officeDocument/2006/relationships/image" Target="../media/image67.png"/><Relationship Id="rId22" Type="http://schemas.openxmlformats.org/officeDocument/2006/relationships/customXml" Target="../ink/ink4043.xml"/><Relationship Id="rId43" Type="http://schemas.openxmlformats.org/officeDocument/2006/relationships/image" Target="../media/image21.png"/><Relationship Id="rId64" Type="http://schemas.openxmlformats.org/officeDocument/2006/relationships/customXml" Target="../ink/ink4064.xml"/><Relationship Id="rId118" Type="http://schemas.openxmlformats.org/officeDocument/2006/relationships/customXml" Target="../ink/ink4091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4107.xml"/><Relationship Id="rId171" Type="http://schemas.openxmlformats.org/officeDocument/2006/relationships/image" Target="../media/image85.png"/><Relationship Id="rId192" Type="http://schemas.openxmlformats.org/officeDocument/2006/relationships/customXml" Target="../ink/ink4128.xml"/><Relationship Id="rId206" Type="http://schemas.openxmlformats.org/officeDocument/2006/relationships/customXml" Target="../ink/ink4135.xml"/><Relationship Id="rId227" Type="http://schemas.openxmlformats.org/officeDocument/2006/relationships/image" Target="../media/image41.png"/><Relationship Id="rId248" Type="http://schemas.openxmlformats.org/officeDocument/2006/relationships/customXml" Target="../ink/ink4156.xml"/><Relationship Id="rId269" Type="http://schemas.openxmlformats.org/officeDocument/2006/relationships/image" Target="../media/image62.png"/><Relationship Id="rId12" Type="http://schemas.openxmlformats.org/officeDocument/2006/relationships/customXml" Target="../ink/ink4038.xml"/><Relationship Id="rId33" Type="http://schemas.openxmlformats.org/officeDocument/2006/relationships/image" Target="../media/image16.png"/><Relationship Id="rId108" Type="http://schemas.openxmlformats.org/officeDocument/2006/relationships/customXml" Target="../ink/ink4086.xml"/><Relationship Id="rId129" Type="http://schemas.openxmlformats.org/officeDocument/2006/relationships/image" Target="../media/image64.png"/><Relationship Id="rId280" Type="http://schemas.openxmlformats.org/officeDocument/2006/relationships/customXml" Target="../ink/ink4172.xml"/><Relationship Id="rId54" Type="http://schemas.openxmlformats.org/officeDocument/2006/relationships/customXml" Target="../ink/ink4059.xml"/><Relationship Id="rId75" Type="http://schemas.openxmlformats.org/officeDocument/2006/relationships/image" Target="../media/image37.png"/><Relationship Id="rId96" Type="http://schemas.openxmlformats.org/officeDocument/2006/relationships/customXml" Target="../ink/ink4080.xml"/><Relationship Id="rId140" Type="http://schemas.openxmlformats.org/officeDocument/2006/relationships/customXml" Target="../ink/ink4102.xml"/><Relationship Id="rId161" Type="http://schemas.openxmlformats.org/officeDocument/2006/relationships/image" Target="../media/image80.png"/><Relationship Id="rId182" Type="http://schemas.openxmlformats.org/officeDocument/2006/relationships/customXml" Target="../ink/ink4123.xml"/><Relationship Id="rId217" Type="http://schemas.openxmlformats.org/officeDocument/2006/relationships/image" Target="../media/image89.png"/><Relationship Id="rId6" Type="http://schemas.openxmlformats.org/officeDocument/2006/relationships/customXml" Target="../ink/ink4035.xml"/><Relationship Id="rId238" Type="http://schemas.openxmlformats.org/officeDocument/2006/relationships/customXml" Target="../ink/ink4151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4167.xml"/><Relationship Id="rId44" Type="http://schemas.openxmlformats.org/officeDocument/2006/relationships/customXml" Target="../ink/ink4054.xml"/><Relationship Id="rId65" Type="http://schemas.openxmlformats.org/officeDocument/2006/relationships/image" Target="../media/image32.png"/><Relationship Id="rId86" Type="http://schemas.openxmlformats.org/officeDocument/2006/relationships/customXml" Target="../ink/ink4075.xml"/><Relationship Id="rId130" Type="http://schemas.openxmlformats.org/officeDocument/2006/relationships/customXml" Target="../ink/ink4097.xml"/><Relationship Id="rId151" Type="http://schemas.openxmlformats.org/officeDocument/2006/relationships/image" Target="../media/image75.png"/><Relationship Id="rId172" Type="http://schemas.openxmlformats.org/officeDocument/2006/relationships/customXml" Target="../ink/ink4118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4146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4162.xml"/><Relationship Id="rId281" Type="http://schemas.openxmlformats.org/officeDocument/2006/relationships/image" Target="../media/image68.png"/><Relationship Id="rId34" Type="http://schemas.openxmlformats.org/officeDocument/2006/relationships/customXml" Target="../ink/ink4049.xml"/><Relationship Id="rId50" Type="http://schemas.openxmlformats.org/officeDocument/2006/relationships/customXml" Target="../ink/ink4057.xml"/><Relationship Id="rId55" Type="http://schemas.openxmlformats.org/officeDocument/2006/relationships/image" Target="../media/image27.png"/><Relationship Id="rId76" Type="http://schemas.openxmlformats.org/officeDocument/2006/relationships/customXml" Target="../ink/ink4070.xml"/><Relationship Id="rId97" Type="http://schemas.openxmlformats.org/officeDocument/2006/relationships/image" Target="../media/image48.png"/><Relationship Id="rId104" Type="http://schemas.openxmlformats.org/officeDocument/2006/relationships/customXml" Target="../ink/ink4084.xml"/><Relationship Id="rId120" Type="http://schemas.openxmlformats.org/officeDocument/2006/relationships/customXml" Target="../ink/ink40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105.xml"/><Relationship Id="rId167" Type="http://schemas.openxmlformats.org/officeDocument/2006/relationships/image" Target="../media/image83.png"/><Relationship Id="rId188" Type="http://schemas.openxmlformats.org/officeDocument/2006/relationships/customXml" Target="../ink/ink4126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078.xml"/><Relationship Id="rId162" Type="http://schemas.openxmlformats.org/officeDocument/2006/relationships/customXml" Target="../ink/ink4113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4141.xml"/><Relationship Id="rId234" Type="http://schemas.openxmlformats.org/officeDocument/2006/relationships/customXml" Target="../ink/ink4149.xml"/><Relationship Id="rId239" Type="http://schemas.openxmlformats.org/officeDocument/2006/relationships/image" Target="../media/image47.png"/><Relationship Id="rId2" Type="http://schemas.openxmlformats.org/officeDocument/2006/relationships/customXml" Target="../ink/ink4033.xml"/><Relationship Id="rId29" Type="http://schemas.openxmlformats.org/officeDocument/2006/relationships/image" Target="../media/image14.png"/><Relationship Id="rId250" Type="http://schemas.openxmlformats.org/officeDocument/2006/relationships/customXml" Target="../ink/ink41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170.xml"/><Relationship Id="rId24" Type="http://schemas.openxmlformats.org/officeDocument/2006/relationships/customXml" Target="../ink/ink4044.xml"/><Relationship Id="rId40" Type="http://schemas.openxmlformats.org/officeDocument/2006/relationships/customXml" Target="../ink/ink4052.xml"/><Relationship Id="rId45" Type="http://schemas.openxmlformats.org/officeDocument/2006/relationships/image" Target="../media/image22.png"/><Relationship Id="rId66" Type="http://schemas.openxmlformats.org/officeDocument/2006/relationships/customXml" Target="../ink/ink4065.xml"/><Relationship Id="rId87" Type="http://schemas.openxmlformats.org/officeDocument/2006/relationships/image" Target="../media/image43.png"/><Relationship Id="rId110" Type="http://schemas.openxmlformats.org/officeDocument/2006/relationships/customXml" Target="../ink/ink40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100.xml"/><Relationship Id="rId157" Type="http://schemas.openxmlformats.org/officeDocument/2006/relationships/image" Target="../media/image78.png"/><Relationship Id="rId178" Type="http://schemas.openxmlformats.org/officeDocument/2006/relationships/customXml" Target="../ink/ink4121.xml"/><Relationship Id="rId61" Type="http://schemas.openxmlformats.org/officeDocument/2006/relationships/image" Target="../media/image30.png"/><Relationship Id="rId82" Type="http://schemas.openxmlformats.org/officeDocument/2006/relationships/customXml" Target="../ink/ink4073.xml"/><Relationship Id="rId152" Type="http://schemas.openxmlformats.org/officeDocument/2006/relationships/customXml" Target="../ink/ink4108.xml"/><Relationship Id="rId173" Type="http://schemas.openxmlformats.org/officeDocument/2006/relationships/image" Target="../media/image86.png"/><Relationship Id="rId194" Type="http://schemas.openxmlformats.org/officeDocument/2006/relationships/customXml" Target="../ink/ink4129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4136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4144.xml"/><Relationship Id="rId240" Type="http://schemas.openxmlformats.org/officeDocument/2006/relationships/customXml" Target="../ink/ink41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165.xml"/><Relationship Id="rId287" Type="http://schemas.openxmlformats.org/officeDocument/2006/relationships/image" Target="../media/image91.png"/><Relationship Id="rId14" Type="http://schemas.openxmlformats.org/officeDocument/2006/relationships/customXml" Target="../ink/ink4039.xml"/><Relationship Id="rId30" Type="http://schemas.openxmlformats.org/officeDocument/2006/relationships/customXml" Target="../ink/ink4047.xml"/><Relationship Id="rId35" Type="http://schemas.openxmlformats.org/officeDocument/2006/relationships/image" Target="../media/image17.png"/><Relationship Id="rId56" Type="http://schemas.openxmlformats.org/officeDocument/2006/relationships/customXml" Target="../ink/ink4060.xml"/><Relationship Id="rId77" Type="http://schemas.openxmlformats.org/officeDocument/2006/relationships/image" Target="../media/image38.png"/><Relationship Id="rId100" Type="http://schemas.openxmlformats.org/officeDocument/2006/relationships/customXml" Target="../ink/ink4082.xml"/><Relationship Id="rId105" Type="http://schemas.openxmlformats.org/officeDocument/2006/relationships/image" Target="../media/image52.png"/><Relationship Id="rId126" Type="http://schemas.openxmlformats.org/officeDocument/2006/relationships/customXml" Target="../ink/ink4095.xml"/><Relationship Id="rId147" Type="http://schemas.openxmlformats.org/officeDocument/2006/relationships/image" Target="../media/image2.png"/><Relationship Id="rId168" Type="http://schemas.openxmlformats.org/officeDocument/2006/relationships/customXml" Target="../ink/ink4116.xml"/><Relationship Id="rId282" Type="http://schemas.openxmlformats.org/officeDocument/2006/relationships/customXml" Target="../ink/ink4173.xml"/><Relationship Id="rId8" Type="http://schemas.openxmlformats.org/officeDocument/2006/relationships/customXml" Target="../ink/ink4036.xml"/><Relationship Id="rId51" Type="http://schemas.openxmlformats.org/officeDocument/2006/relationships/image" Target="../media/image25.png"/><Relationship Id="rId72" Type="http://schemas.openxmlformats.org/officeDocument/2006/relationships/customXml" Target="../ink/ink4068.xml"/><Relationship Id="rId93" Type="http://schemas.openxmlformats.org/officeDocument/2006/relationships/image" Target="../media/image46.png"/><Relationship Id="rId98" Type="http://schemas.openxmlformats.org/officeDocument/2006/relationships/customXml" Target="../ink/ink4081.xml"/><Relationship Id="rId121" Type="http://schemas.openxmlformats.org/officeDocument/2006/relationships/image" Target="../media/image60.png"/><Relationship Id="rId142" Type="http://schemas.openxmlformats.org/officeDocument/2006/relationships/customXml" Target="../ink/ink4103.xml"/><Relationship Id="rId163" Type="http://schemas.openxmlformats.org/officeDocument/2006/relationships/image" Target="../media/image81.png"/><Relationship Id="rId184" Type="http://schemas.openxmlformats.org/officeDocument/2006/relationships/customXml" Target="../ink/ink4124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139.xml"/><Relationship Id="rId230" Type="http://schemas.openxmlformats.org/officeDocument/2006/relationships/customXml" Target="../ink/ink4147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4160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4055.xml"/><Relationship Id="rId67" Type="http://schemas.openxmlformats.org/officeDocument/2006/relationships/image" Target="../media/image33.png"/><Relationship Id="rId116" Type="http://schemas.openxmlformats.org/officeDocument/2006/relationships/customXml" Target="../ink/ink4090.xml"/><Relationship Id="rId137" Type="http://schemas.openxmlformats.org/officeDocument/2006/relationships/image" Target="../media/image68.png"/><Relationship Id="rId158" Type="http://schemas.openxmlformats.org/officeDocument/2006/relationships/customXml" Target="../ink/ink4111.xml"/><Relationship Id="rId272" Type="http://schemas.openxmlformats.org/officeDocument/2006/relationships/customXml" Target="../ink/ink4168.xml"/><Relationship Id="rId20" Type="http://schemas.openxmlformats.org/officeDocument/2006/relationships/customXml" Target="../ink/ink4042.xml"/><Relationship Id="rId41" Type="http://schemas.openxmlformats.org/officeDocument/2006/relationships/image" Target="../media/image20.png"/><Relationship Id="rId62" Type="http://schemas.openxmlformats.org/officeDocument/2006/relationships/customXml" Target="../ink/ink4063.xml"/><Relationship Id="rId83" Type="http://schemas.openxmlformats.org/officeDocument/2006/relationships/image" Target="../media/image41.png"/><Relationship Id="rId88" Type="http://schemas.openxmlformats.org/officeDocument/2006/relationships/customXml" Target="../ink/ink4076.xml"/><Relationship Id="rId111" Type="http://schemas.openxmlformats.org/officeDocument/2006/relationships/image" Target="../media/image55.png"/><Relationship Id="rId132" Type="http://schemas.openxmlformats.org/officeDocument/2006/relationships/customXml" Target="../ink/ink4098.xml"/><Relationship Id="rId153" Type="http://schemas.openxmlformats.org/officeDocument/2006/relationships/image" Target="../media/image76.png"/><Relationship Id="rId174" Type="http://schemas.openxmlformats.org/officeDocument/2006/relationships/customXml" Target="../ink/ink4119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4127.xml"/><Relationship Id="rId204" Type="http://schemas.openxmlformats.org/officeDocument/2006/relationships/customXml" Target="../ink/ink4134.xml"/><Relationship Id="rId220" Type="http://schemas.openxmlformats.org/officeDocument/2006/relationships/customXml" Target="../ink/ink4142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4155.xml"/><Relationship Id="rId267" Type="http://schemas.openxmlformats.org/officeDocument/2006/relationships/image" Target="../media/image61.png"/><Relationship Id="rId288" Type="http://schemas.openxmlformats.org/officeDocument/2006/relationships/customXml" Target="../ink/ink4176.xml"/><Relationship Id="rId15" Type="http://schemas.openxmlformats.org/officeDocument/2006/relationships/image" Target="../media/image7.png"/><Relationship Id="rId36" Type="http://schemas.openxmlformats.org/officeDocument/2006/relationships/customXml" Target="../ink/ink4050.xml"/><Relationship Id="rId57" Type="http://schemas.openxmlformats.org/officeDocument/2006/relationships/image" Target="../media/image28.png"/><Relationship Id="rId106" Type="http://schemas.openxmlformats.org/officeDocument/2006/relationships/customXml" Target="../ink/ink4085.xml"/><Relationship Id="rId127" Type="http://schemas.openxmlformats.org/officeDocument/2006/relationships/image" Target="../media/image63.png"/><Relationship Id="rId262" Type="http://schemas.openxmlformats.org/officeDocument/2006/relationships/customXml" Target="../ink/ink4163.xml"/><Relationship Id="rId283" Type="http://schemas.openxmlformats.org/officeDocument/2006/relationships/image" Target="../media/image69.png"/><Relationship Id="rId10" Type="http://schemas.openxmlformats.org/officeDocument/2006/relationships/customXml" Target="../ink/ink4037.xml"/><Relationship Id="rId31" Type="http://schemas.openxmlformats.org/officeDocument/2006/relationships/image" Target="../media/image15.png"/><Relationship Id="rId52" Type="http://schemas.openxmlformats.org/officeDocument/2006/relationships/customXml" Target="../ink/ink4058.xml"/><Relationship Id="rId73" Type="http://schemas.openxmlformats.org/officeDocument/2006/relationships/image" Target="../media/image36.png"/><Relationship Id="rId78" Type="http://schemas.openxmlformats.org/officeDocument/2006/relationships/customXml" Target="../ink/ink4071.xml"/><Relationship Id="rId94" Type="http://schemas.openxmlformats.org/officeDocument/2006/relationships/customXml" Target="../ink/ink40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093.xml"/><Relationship Id="rId143" Type="http://schemas.openxmlformats.org/officeDocument/2006/relationships/image" Target="../media/image71.png"/><Relationship Id="rId148" Type="http://schemas.openxmlformats.org/officeDocument/2006/relationships/customXml" Target="../ink/ink4106.xml"/><Relationship Id="rId164" Type="http://schemas.openxmlformats.org/officeDocument/2006/relationships/customXml" Target="../ink/ink4114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4034.xml"/><Relationship Id="rId9" Type="http://schemas.openxmlformats.org/officeDocument/2006/relationships/image" Target="../media/image4.png"/><Relationship Id="rId180" Type="http://schemas.openxmlformats.org/officeDocument/2006/relationships/customXml" Target="../ink/ink4122.xml"/><Relationship Id="rId210" Type="http://schemas.openxmlformats.org/officeDocument/2006/relationships/customXml" Target="../ink/ink4137.xml"/><Relationship Id="rId215" Type="http://schemas.openxmlformats.org/officeDocument/2006/relationships/image" Target="../media/image35.png"/><Relationship Id="rId236" Type="http://schemas.openxmlformats.org/officeDocument/2006/relationships/customXml" Target="../ink/ink4150.xml"/><Relationship Id="rId257" Type="http://schemas.openxmlformats.org/officeDocument/2006/relationships/image" Target="../media/image56.png"/><Relationship Id="rId278" Type="http://schemas.openxmlformats.org/officeDocument/2006/relationships/customXml" Target="../ink/ink4171.xml"/><Relationship Id="rId26" Type="http://schemas.openxmlformats.org/officeDocument/2006/relationships/customXml" Target="../ink/ink4045.xml"/><Relationship Id="rId231" Type="http://schemas.openxmlformats.org/officeDocument/2006/relationships/image" Target="../media/image43.png"/><Relationship Id="rId252" Type="http://schemas.openxmlformats.org/officeDocument/2006/relationships/customXml" Target="../ink/ink4158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4066.xml"/><Relationship Id="rId89" Type="http://schemas.openxmlformats.org/officeDocument/2006/relationships/image" Target="../media/image44.png"/><Relationship Id="rId112" Type="http://schemas.openxmlformats.org/officeDocument/2006/relationships/customXml" Target="../ink/ink4088.xml"/><Relationship Id="rId133" Type="http://schemas.openxmlformats.org/officeDocument/2006/relationships/image" Target="../media/image66.png"/><Relationship Id="rId154" Type="http://schemas.openxmlformats.org/officeDocument/2006/relationships/customXml" Target="../ink/ink4109.xml"/><Relationship Id="rId175" Type="http://schemas.openxmlformats.org/officeDocument/2006/relationships/image" Target="../media/image87.png"/><Relationship Id="rId196" Type="http://schemas.openxmlformats.org/officeDocument/2006/relationships/customXml" Target="../ink/ink4130.xml"/><Relationship Id="rId200" Type="http://schemas.openxmlformats.org/officeDocument/2006/relationships/customXml" Target="../ink/ink4132.xml"/><Relationship Id="rId16" Type="http://schemas.openxmlformats.org/officeDocument/2006/relationships/customXml" Target="../ink/ink4040.xml"/><Relationship Id="rId221" Type="http://schemas.openxmlformats.org/officeDocument/2006/relationships/image" Target="../media/image38.png"/><Relationship Id="rId242" Type="http://schemas.openxmlformats.org/officeDocument/2006/relationships/customXml" Target="../ink/ink4153.xml"/><Relationship Id="rId263" Type="http://schemas.openxmlformats.org/officeDocument/2006/relationships/image" Target="../media/image59.png"/><Relationship Id="rId284" Type="http://schemas.openxmlformats.org/officeDocument/2006/relationships/customXml" Target="../ink/ink4174.xml"/><Relationship Id="rId37" Type="http://schemas.openxmlformats.org/officeDocument/2006/relationships/image" Target="../media/image18.png"/><Relationship Id="rId58" Type="http://schemas.openxmlformats.org/officeDocument/2006/relationships/customXml" Target="../ink/ink4061.xml"/><Relationship Id="rId79" Type="http://schemas.openxmlformats.org/officeDocument/2006/relationships/image" Target="../media/image39.png"/><Relationship Id="rId102" Type="http://schemas.openxmlformats.org/officeDocument/2006/relationships/customXml" Target="../ink/ink4083.xml"/><Relationship Id="rId123" Type="http://schemas.openxmlformats.org/officeDocument/2006/relationships/image" Target="../media/image61.png"/><Relationship Id="rId144" Type="http://schemas.openxmlformats.org/officeDocument/2006/relationships/customXml" Target="../ink/ink4104.xml"/><Relationship Id="rId90" Type="http://schemas.openxmlformats.org/officeDocument/2006/relationships/customXml" Target="../ink/ink4077.xml"/><Relationship Id="rId165" Type="http://schemas.openxmlformats.org/officeDocument/2006/relationships/image" Target="../media/image82.png"/><Relationship Id="rId186" Type="http://schemas.openxmlformats.org/officeDocument/2006/relationships/customXml" Target="../ink/ink4125.xml"/><Relationship Id="rId211" Type="http://schemas.openxmlformats.org/officeDocument/2006/relationships/image" Target="../media/image33.png"/><Relationship Id="rId232" Type="http://schemas.openxmlformats.org/officeDocument/2006/relationships/customXml" Target="../ink/ink4148.xml"/><Relationship Id="rId253" Type="http://schemas.openxmlformats.org/officeDocument/2006/relationships/image" Target="../media/image54.png"/><Relationship Id="rId274" Type="http://schemas.openxmlformats.org/officeDocument/2006/relationships/customXml" Target="../ink/ink4169.xml"/><Relationship Id="rId27" Type="http://schemas.openxmlformats.org/officeDocument/2006/relationships/image" Target="../media/image13.png"/><Relationship Id="rId48" Type="http://schemas.openxmlformats.org/officeDocument/2006/relationships/customXml" Target="../ink/ink4056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4099.xml"/><Relationship Id="rId80" Type="http://schemas.openxmlformats.org/officeDocument/2006/relationships/customXml" Target="../ink/ink4072.xml"/><Relationship Id="rId155" Type="http://schemas.openxmlformats.org/officeDocument/2006/relationships/image" Target="../media/image77.png"/><Relationship Id="rId176" Type="http://schemas.openxmlformats.org/officeDocument/2006/relationships/customXml" Target="../ink/ink4120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4143.xml"/><Relationship Id="rId243" Type="http://schemas.openxmlformats.org/officeDocument/2006/relationships/image" Target="../media/image49.png"/><Relationship Id="rId264" Type="http://schemas.openxmlformats.org/officeDocument/2006/relationships/customXml" Target="../ink/ink4164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4051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4094.xml"/><Relationship Id="rId70" Type="http://schemas.openxmlformats.org/officeDocument/2006/relationships/customXml" Target="../ink/ink4067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4115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38.xml"/><Relationship Id="rId233" Type="http://schemas.openxmlformats.org/officeDocument/2006/relationships/image" Target="../media/image44.png"/><Relationship Id="rId254" Type="http://schemas.openxmlformats.org/officeDocument/2006/relationships/customXml" Target="../ink/ink4159.xml"/><Relationship Id="rId28" Type="http://schemas.openxmlformats.org/officeDocument/2006/relationships/customXml" Target="../ink/ink4046.xml"/><Relationship Id="rId49" Type="http://schemas.openxmlformats.org/officeDocument/2006/relationships/image" Target="../media/image24.png"/><Relationship Id="rId114" Type="http://schemas.openxmlformats.org/officeDocument/2006/relationships/customXml" Target="../ink/ink4089.xml"/><Relationship Id="rId275" Type="http://schemas.openxmlformats.org/officeDocument/2006/relationships/image" Target="../media/image65.png"/><Relationship Id="rId60" Type="http://schemas.openxmlformats.org/officeDocument/2006/relationships/customXml" Target="../ink/ink4062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4110.xml"/><Relationship Id="rId177" Type="http://schemas.openxmlformats.org/officeDocument/2006/relationships/image" Target="../media/image88.png"/><Relationship Id="rId198" Type="http://schemas.openxmlformats.org/officeDocument/2006/relationships/customXml" Target="../ink/ink4131.xml"/><Relationship Id="rId202" Type="http://schemas.openxmlformats.org/officeDocument/2006/relationships/customXml" Target="../ink/ink4133.xml"/><Relationship Id="rId223" Type="http://schemas.openxmlformats.org/officeDocument/2006/relationships/image" Target="../media/image39.png"/><Relationship Id="rId244" Type="http://schemas.openxmlformats.org/officeDocument/2006/relationships/customXml" Target="../ink/ink4154.xml"/><Relationship Id="rId18" Type="http://schemas.openxmlformats.org/officeDocument/2006/relationships/customXml" Target="../ink/ink4041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4175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885.xml"/><Relationship Id="rId63" Type="http://schemas.openxmlformats.org/officeDocument/2006/relationships/image" Target="../media/image31.png"/><Relationship Id="rId84" Type="http://schemas.openxmlformats.org/officeDocument/2006/relationships/customXml" Target="../ink/ink906.xml"/><Relationship Id="rId138" Type="http://schemas.openxmlformats.org/officeDocument/2006/relationships/customXml" Target="../ink/ink933.xml"/><Relationship Id="rId159" Type="http://schemas.openxmlformats.org/officeDocument/2006/relationships/image" Target="../media/image79.png"/><Relationship Id="rId170" Type="http://schemas.openxmlformats.org/officeDocument/2006/relationships/customXml" Target="../ink/ink949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97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998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880.xml"/><Relationship Id="rId53" Type="http://schemas.openxmlformats.org/officeDocument/2006/relationships/image" Target="../media/image26.png"/><Relationship Id="rId74" Type="http://schemas.openxmlformats.org/officeDocument/2006/relationships/customXml" Target="../ink/ink901.xml"/><Relationship Id="rId128" Type="http://schemas.openxmlformats.org/officeDocument/2006/relationships/customXml" Target="../ink/ink92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944.xml"/><Relationship Id="rId181" Type="http://schemas.openxmlformats.org/officeDocument/2006/relationships/image" Target="../media/image18.png"/><Relationship Id="rId216" Type="http://schemas.openxmlformats.org/officeDocument/2006/relationships/customXml" Target="../ink/ink972.xml"/><Relationship Id="rId237" Type="http://schemas.openxmlformats.org/officeDocument/2006/relationships/image" Target="../media/image46.png"/><Relationship Id="rId258" Type="http://schemas.openxmlformats.org/officeDocument/2006/relationships/customXml" Target="../ink/ink993.xml"/><Relationship Id="rId279" Type="http://schemas.openxmlformats.org/officeDocument/2006/relationships/image" Target="../media/image67.png"/><Relationship Id="rId22" Type="http://schemas.openxmlformats.org/officeDocument/2006/relationships/customXml" Target="../ink/ink875.xml"/><Relationship Id="rId43" Type="http://schemas.openxmlformats.org/officeDocument/2006/relationships/image" Target="../media/image21.png"/><Relationship Id="rId64" Type="http://schemas.openxmlformats.org/officeDocument/2006/relationships/customXml" Target="../ink/ink896.xml"/><Relationship Id="rId118" Type="http://schemas.openxmlformats.org/officeDocument/2006/relationships/customXml" Target="../ink/ink923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939.xml"/><Relationship Id="rId171" Type="http://schemas.openxmlformats.org/officeDocument/2006/relationships/image" Target="../media/image85.png"/><Relationship Id="rId192" Type="http://schemas.openxmlformats.org/officeDocument/2006/relationships/customXml" Target="../ink/ink960.xml"/><Relationship Id="rId206" Type="http://schemas.openxmlformats.org/officeDocument/2006/relationships/customXml" Target="../ink/ink967.xml"/><Relationship Id="rId227" Type="http://schemas.openxmlformats.org/officeDocument/2006/relationships/image" Target="../media/image41.png"/><Relationship Id="rId248" Type="http://schemas.openxmlformats.org/officeDocument/2006/relationships/customXml" Target="../ink/ink988.xml"/><Relationship Id="rId269" Type="http://schemas.openxmlformats.org/officeDocument/2006/relationships/image" Target="../media/image62.png"/><Relationship Id="rId12" Type="http://schemas.openxmlformats.org/officeDocument/2006/relationships/customXml" Target="../ink/ink870.xml"/><Relationship Id="rId33" Type="http://schemas.openxmlformats.org/officeDocument/2006/relationships/image" Target="../media/image16.png"/><Relationship Id="rId108" Type="http://schemas.openxmlformats.org/officeDocument/2006/relationships/customXml" Target="../ink/ink918.xml"/><Relationship Id="rId129" Type="http://schemas.openxmlformats.org/officeDocument/2006/relationships/image" Target="../media/image64.png"/><Relationship Id="rId280" Type="http://schemas.openxmlformats.org/officeDocument/2006/relationships/customXml" Target="../ink/ink1004.xml"/><Relationship Id="rId54" Type="http://schemas.openxmlformats.org/officeDocument/2006/relationships/customXml" Target="../ink/ink891.xml"/><Relationship Id="rId75" Type="http://schemas.openxmlformats.org/officeDocument/2006/relationships/image" Target="../media/image37.png"/><Relationship Id="rId96" Type="http://schemas.openxmlformats.org/officeDocument/2006/relationships/customXml" Target="../ink/ink912.xml"/><Relationship Id="rId140" Type="http://schemas.openxmlformats.org/officeDocument/2006/relationships/customXml" Target="../ink/ink934.xml"/><Relationship Id="rId161" Type="http://schemas.openxmlformats.org/officeDocument/2006/relationships/image" Target="../media/image80.png"/><Relationship Id="rId182" Type="http://schemas.openxmlformats.org/officeDocument/2006/relationships/customXml" Target="../ink/ink955.xml"/><Relationship Id="rId217" Type="http://schemas.openxmlformats.org/officeDocument/2006/relationships/image" Target="../media/image89.png"/><Relationship Id="rId6" Type="http://schemas.openxmlformats.org/officeDocument/2006/relationships/customXml" Target="../ink/ink867.xml"/><Relationship Id="rId238" Type="http://schemas.openxmlformats.org/officeDocument/2006/relationships/customXml" Target="../ink/ink983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999.xml"/><Relationship Id="rId44" Type="http://schemas.openxmlformats.org/officeDocument/2006/relationships/customXml" Target="../ink/ink886.xml"/><Relationship Id="rId65" Type="http://schemas.openxmlformats.org/officeDocument/2006/relationships/image" Target="../media/image32.png"/><Relationship Id="rId86" Type="http://schemas.openxmlformats.org/officeDocument/2006/relationships/customXml" Target="../ink/ink907.xml"/><Relationship Id="rId130" Type="http://schemas.openxmlformats.org/officeDocument/2006/relationships/customXml" Target="../ink/ink929.xml"/><Relationship Id="rId151" Type="http://schemas.openxmlformats.org/officeDocument/2006/relationships/image" Target="../media/image75.png"/><Relationship Id="rId172" Type="http://schemas.openxmlformats.org/officeDocument/2006/relationships/customXml" Target="../ink/ink950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978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994.xml"/><Relationship Id="rId281" Type="http://schemas.openxmlformats.org/officeDocument/2006/relationships/image" Target="../media/image68.png"/><Relationship Id="rId34" Type="http://schemas.openxmlformats.org/officeDocument/2006/relationships/customXml" Target="../ink/ink881.xml"/><Relationship Id="rId50" Type="http://schemas.openxmlformats.org/officeDocument/2006/relationships/customXml" Target="../ink/ink889.xml"/><Relationship Id="rId55" Type="http://schemas.openxmlformats.org/officeDocument/2006/relationships/image" Target="../media/image27.png"/><Relationship Id="rId76" Type="http://schemas.openxmlformats.org/officeDocument/2006/relationships/customXml" Target="../ink/ink902.xml"/><Relationship Id="rId97" Type="http://schemas.openxmlformats.org/officeDocument/2006/relationships/image" Target="../media/image48.png"/><Relationship Id="rId104" Type="http://schemas.openxmlformats.org/officeDocument/2006/relationships/customXml" Target="../ink/ink916.xml"/><Relationship Id="rId120" Type="http://schemas.openxmlformats.org/officeDocument/2006/relationships/customXml" Target="../ink/ink92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937.xml"/><Relationship Id="rId167" Type="http://schemas.openxmlformats.org/officeDocument/2006/relationships/image" Target="../media/image83.png"/><Relationship Id="rId188" Type="http://schemas.openxmlformats.org/officeDocument/2006/relationships/customXml" Target="../ink/ink95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910.xml"/><Relationship Id="rId162" Type="http://schemas.openxmlformats.org/officeDocument/2006/relationships/customXml" Target="../ink/ink945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973.xml"/><Relationship Id="rId234" Type="http://schemas.openxmlformats.org/officeDocument/2006/relationships/customXml" Target="../ink/ink981.xml"/><Relationship Id="rId239" Type="http://schemas.openxmlformats.org/officeDocument/2006/relationships/image" Target="../media/image47.png"/><Relationship Id="rId2" Type="http://schemas.openxmlformats.org/officeDocument/2006/relationships/customXml" Target="../ink/ink865.xml"/><Relationship Id="rId29" Type="http://schemas.openxmlformats.org/officeDocument/2006/relationships/image" Target="../media/image14.png"/><Relationship Id="rId250" Type="http://schemas.openxmlformats.org/officeDocument/2006/relationships/customXml" Target="../ink/ink98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002.xml"/><Relationship Id="rId24" Type="http://schemas.openxmlformats.org/officeDocument/2006/relationships/customXml" Target="../ink/ink876.xml"/><Relationship Id="rId40" Type="http://schemas.openxmlformats.org/officeDocument/2006/relationships/customXml" Target="../ink/ink884.xml"/><Relationship Id="rId45" Type="http://schemas.openxmlformats.org/officeDocument/2006/relationships/image" Target="../media/image22.png"/><Relationship Id="rId66" Type="http://schemas.openxmlformats.org/officeDocument/2006/relationships/customXml" Target="../ink/ink897.xml"/><Relationship Id="rId87" Type="http://schemas.openxmlformats.org/officeDocument/2006/relationships/image" Target="../media/image43.png"/><Relationship Id="rId110" Type="http://schemas.openxmlformats.org/officeDocument/2006/relationships/customXml" Target="../ink/ink91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932.xml"/><Relationship Id="rId157" Type="http://schemas.openxmlformats.org/officeDocument/2006/relationships/image" Target="../media/image78.png"/><Relationship Id="rId178" Type="http://schemas.openxmlformats.org/officeDocument/2006/relationships/customXml" Target="../ink/ink953.xml"/><Relationship Id="rId61" Type="http://schemas.openxmlformats.org/officeDocument/2006/relationships/image" Target="../media/image30.png"/><Relationship Id="rId82" Type="http://schemas.openxmlformats.org/officeDocument/2006/relationships/customXml" Target="../ink/ink905.xml"/><Relationship Id="rId152" Type="http://schemas.openxmlformats.org/officeDocument/2006/relationships/customXml" Target="../ink/ink940.xml"/><Relationship Id="rId173" Type="http://schemas.openxmlformats.org/officeDocument/2006/relationships/image" Target="../media/image86.png"/><Relationship Id="rId194" Type="http://schemas.openxmlformats.org/officeDocument/2006/relationships/customXml" Target="../ink/ink961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968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976.xml"/><Relationship Id="rId240" Type="http://schemas.openxmlformats.org/officeDocument/2006/relationships/customXml" Target="../ink/ink98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997.xml"/><Relationship Id="rId287" Type="http://schemas.openxmlformats.org/officeDocument/2006/relationships/image" Target="../media/image91.png"/><Relationship Id="rId14" Type="http://schemas.openxmlformats.org/officeDocument/2006/relationships/customXml" Target="../ink/ink871.xml"/><Relationship Id="rId30" Type="http://schemas.openxmlformats.org/officeDocument/2006/relationships/customXml" Target="../ink/ink879.xml"/><Relationship Id="rId35" Type="http://schemas.openxmlformats.org/officeDocument/2006/relationships/image" Target="../media/image17.png"/><Relationship Id="rId56" Type="http://schemas.openxmlformats.org/officeDocument/2006/relationships/customXml" Target="../ink/ink892.xml"/><Relationship Id="rId77" Type="http://schemas.openxmlformats.org/officeDocument/2006/relationships/image" Target="../media/image38.png"/><Relationship Id="rId100" Type="http://schemas.openxmlformats.org/officeDocument/2006/relationships/customXml" Target="../ink/ink914.xml"/><Relationship Id="rId105" Type="http://schemas.openxmlformats.org/officeDocument/2006/relationships/image" Target="../media/image52.png"/><Relationship Id="rId126" Type="http://schemas.openxmlformats.org/officeDocument/2006/relationships/customXml" Target="../ink/ink927.xml"/><Relationship Id="rId147" Type="http://schemas.openxmlformats.org/officeDocument/2006/relationships/image" Target="../media/image2.png"/><Relationship Id="rId168" Type="http://schemas.openxmlformats.org/officeDocument/2006/relationships/customXml" Target="../ink/ink948.xml"/><Relationship Id="rId282" Type="http://schemas.openxmlformats.org/officeDocument/2006/relationships/customXml" Target="../ink/ink1005.xml"/><Relationship Id="rId8" Type="http://schemas.openxmlformats.org/officeDocument/2006/relationships/customXml" Target="../ink/ink868.xml"/><Relationship Id="rId51" Type="http://schemas.openxmlformats.org/officeDocument/2006/relationships/image" Target="../media/image25.png"/><Relationship Id="rId72" Type="http://schemas.openxmlformats.org/officeDocument/2006/relationships/customXml" Target="../ink/ink900.xml"/><Relationship Id="rId93" Type="http://schemas.openxmlformats.org/officeDocument/2006/relationships/image" Target="../media/image46.png"/><Relationship Id="rId98" Type="http://schemas.openxmlformats.org/officeDocument/2006/relationships/customXml" Target="../ink/ink913.xml"/><Relationship Id="rId121" Type="http://schemas.openxmlformats.org/officeDocument/2006/relationships/image" Target="../media/image60.png"/><Relationship Id="rId142" Type="http://schemas.openxmlformats.org/officeDocument/2006/relationships/customXml" Target="../ink/ink935.xml"/><Relationship Id="rId163" Type="http://schemas.openxmlformats.org/officeDocument/2006/relationships/image" Target="../media/image81.png"/><Relationship Id="rId184" Type="http://schemas.openxmlformats.org/officeDocument/2006/relationships/customXml" Target="../ink/ink956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971.xml"/><Relationship Id="rId230" Type="http://schemas.openxmlformats.org/officeDocument/2006/relationships/customXml" Target="../ink/ink979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992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887.xml"/><Relationship Id="rId67" Type="http://schemas.openxmlformats.org/officeDocument/2006/relationships/image" Target="../media/image33.png"/><Relationship Id="rId116" Type="http://schemas.openxmlformats.org/officeDocument/2006/relationships/customXml" Target="../ink/ink922.xml"/><Relationship Id="rId137" Type="http://schemas.openxmlformats.org/officeDocument/2006/relationships/image" Target="../media/image68.png"/><Relationship Id="rId158" Type="http://schemas.openxmlformats.org/officeDocument/2006/relationships/customXml" Target="../ink/ink943.xml"/><Relationship Id="rId272" Type="http://schemas.openxmlformats.org/officeDocument/2006/relationships/customXml" Target="../ink/ink1000.xml"/><Relationship Id="rId20" Type="http://schemas.openxmlformats.org/officeDocument/2006/relationships/customXml" Target="../ink/ink874.xml"/><Relationship Id="rId41" Type="http://schemas.openxmlformats.org/officeDocument/2006/relationships/image" Target="../media/image20.png"/><Relationship Id="rId62" Type="http://schemas.openxmlformats.org/officeDocument/2006/relationships/customXml" Target="../ink/ink895.xml"/><Relationship Id="rId83" Type="http://schemas.openxmlformats.org/officeDocument/2006/relationships/image" Target="../media/image41.png"/><Relationship Id="rId88" Type="http://schemas.openxmlformats.org/officeDocument/2006/relationships/customXml" Target="../ink/ink908.xml"/><Relationship Id="rId111" Type="http://schemas.openxmlformats.org/officeDocument/2006/relationships/image" Target="../media/image55.png"/><Relationship Id="rId132" Type="http://schemas.openxmlformats.org/officeDocument/2006/relationships/customXml" Target="../ink/ink930.xml"/><Relationship Id="rId153" Type="http://schemas.openxmlformats.org/officeDocument/2006/relationships/image" Target="../media/image76.png"/><Relationship Id="rId174" Type="http://schemas.openxmlformats.org/officeDocument/2006/relationships/customXml" Target="../ink/ink951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959.xml"/><Relationship Id="rId204" Type="http://schemas.openxmlformats.org/officeDocument/2006/relationships/customXml" Target="../ink/ink966.xml"/><Relationship Id="rId220" Type="http://schemas.openxmlformats.org/officeDocument/2006/relationships/customXml" Target="../ink/ink974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987.xml"/><Relationship Id="rId267" Type="http://schemas.openxmlformats.org/officeDocument/2006/relationships/image" Target="../media/image61.png"/><Relationship Id="rId288" Type="http://schemas.openxmlformats.org/officeDocument/2006/relationships/customXml" Target="../ink/ink1008.xml"/><Relationship Id="rId15" Type="http://schemas.openxmlformats.org/officeDocument/2006/relationships/image" Target="../media/image7.png"/><Relationship Id="rId36" Type="http://schemas.openxmlformats.org/officeDocument/2006/relationships/customXml" Target="../ink/ink882.xml"/><Relationship Id="rId57" Type="http://schemas.openxmlformats.org/officeDocument/2006/relationships/image" Target="../media/image28.png"/><Relationship Id="rId106" Type="http://schemas.openxmlformats.org/officeDocument/2006/relationships/customXml" Target="../ink/ink917.xml"/><Relationship Id="rId127" Type="http://schemas.openxmlformats.org/officeDocument/2006/relationships/image" Target="../media/image63.png"/><Relationship Id="rId262" Type="http://schemas.openxmlformats.org/officeDocument/2006/relationships/customXml" Target="../ink/ink995.xml"/><Relationship Id="rId283" Type="http://schemas.openxmlformats.org/officeDocument/2006/relationships/image" Target="../media/image69.png"/><Relationship Id="rId10" Type="http://schemas.openxmlformats.org/officeDocument/2006/relationships/customXml" Target="../ink/ink869.xml"/><Relationship Id="rId31" Type="http://schemas.openxmlformats.org/officeDocument/2006/relationships/image" Target="../media/image15.png"/><Relationship Id="rId52" Type="http://schemas.openxmlformats.org/officeDocument/2006/relationships/customXml" Target="../ink/ink890.xml"/><Relationship Id="rId73" Type="http://schemas.openxmlformats.org/officeDocument/2006/relationships/image" Target="../media/image36.png"/><Relationship Id="rId78" Type="http://schemas.openxmlformats.org/officeDocument/2006/relationships/customXml" Target="../ink/ink903.xml"/><Relationship Id="rId94" Type="http://schemas.openxmlformats.org/officeDocument/2006/relationships/customXml" Target="../ink/ink91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925.xml"/><Relationship Id="rId143" Type="http://schemas.openxmlformats.org/officeDocument/2006/relationships/image" Target="../media/image71.png"/><Relationship Id="rId148" Type="http://schemas.openxmlformats.org/officeDocument/2006/relationships/customXml" Target="../ink/ink938.xml"/><Relationship Id="rId164" Type="http://schemas.openxmlformats.org/officeDocument/2006/relationships/customXml" Target="../ink/ink946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866.xml"/><Relationship Id="rId9" Type="http://schemas.openxmlformats.org/officeDocument/2006/relationships/image" Target="../media/image4.png"/><Relationship Id="rId180" Type="http://schemas.openxmlformats.org/officeDocument/2006/relationships/customXml" Target="../ink/ink954.xml"/><Relationship Id="rId210" Type="http://schemas.openxmlformats.org/officeDocument/2006/relationships/customXml" Target="../ink/ink969.xml"/><Relationship Id="rId215" Type="http://schemas.openxmlformats.org/officeDocument/2006/relationships/image" Target="../media/image35.png"/><Relationship Id="rId236" Type="http://schemas.openxmlformats.org/officeDocument/2006/relationships/customXml" Target="../ink/ink982.xml"/><Relationship Id="rId257" Type="http://schemas.openxmlformats.org/officeDocument/2006/relationships/image" Target="../media/image56.png"/><Relationship Id="rId278" Type="http://schemas.openxmlformats.org/officeDocument/2006/relationships/customXml" Target="../ink/ink1003.xml"/><Relationship Id="rId26" Type="http://schemas.openxmlformats.org/officeDocument/2006/relationships/customXml" Target="../ink/ink877.xml"/><Relationship Id="rId231" Type="http://schemas.openxmlformats.org/officeDocument/2006/relationships/image" Target="../media/image43.png"/><Relationship Id="rId252" Type="http://schemas.openxmlformats.org/officeDocument/2006/relationships/customXml" Target="../ink/ink990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898.xml"/><Relationship Id="rId89" Type="http://schemas.openxmlformats.org/officeDocument/2006/relationships/image" Target="../media/image44.png"/><Relationship Id="rId112" Type="http://schemas.openxmlformats.org/officeDocument/2006/relationships/customXml" Target="../ink/ink920.xml"/><Relationship Id="rId133" Type="http://schemas.openxmlformats.org/officeDocument/2006/relationships/image" Target="../media/image66.png"/><Relationship Id="rId154" Type="http://schemas.openxmlformats.org/officeDocument/2006/relationships/customXml" Target="../ink/ink941.xml"/><Relationship Id="rId175" Type="http://schemas.openxmlformats.org/officeDocument/2006/relationships/image" Target="../media/image87.png"/><Relationship Id="rId196" Type="http://schemas.openxmlformats.org/officeDocument/2006/relationships/customXml" Target="../ink/ink962.xml"/><Relationship Id="rId200" Type="http://schemas.openxmlformats.org/officeDocument/2006/relationships/customXml" Target="../ink/ink964.xml"/><Relationship Id="rId16" Type="http://schemas.openxmlformats.org/officeDocument/2006/relationships/customXml" Target="../ink/ink872.xml"/><Relationship Id="rId221" Type="http://schemas.openxmlformats.org/officeDocument/2006/relationships/image" Target="../media/image38.png"/><Relationship Id="rId242" Type="http://schemas.openxmlformats.org/officeDocument/2006/relationships/customXml" Target="../ink/ink985.xml"/><Relationship Id="rId263" Type="http://schemas.openxmlformats.org/officeDocument/2006/relationships/image" Target="../media/image59.png"/><Relationship Id="rId284" Type="http://schemas.openxmlformats.org/officeDocument/2006/relationships/customXml" Target="../ink/ink1006.xml"/><Relationship Id="rId37" Type="http://schemas.openxmlformats.org/officeDocument/2006/relationships/image" Target="../media/image18.png"/><Relationship Id="rId58" Type="http://schemas.openxmlformats.org/officeDocument/2006/relationships/customXml" Target="../ink/ink893.xml"/><Relationship Id="rId79" Type="http://schemas.openxmlformats.org/officeDocument/2006/relationships/image" Target="../media/image39.png"/><Relationship Id="rId102" Type="http://schemas.openxmlformats.org/officeDocument/2006/relationships/customXml" Target="../ink/ink915.xml"/><Relationship Id="rId123" Type="http://schemas.openxmlformats.org/officeDocument/2006/relationships/image" Target="../media/image61.png"/><Relationship Id="rId144" Type="http://schemas.openxmlformats.org/officeDocument/2006/relationships/customXml" Target="../ink/ink936.xml"/><Relationship Id="rId90" Type="http://schemas.openxmlformats.org/officeDocument/2006/relationships/customXml" Target="../ink/ink909.xml"/><Relationship Id="rId165" Type="http://schemas.openxmlformats.org/officeDocument/2006/relationships/image" Target="../media/image82.png"/><Relationship Id="rId186" Type="http://schemas.openxmlformats.org/officeDocument/2006/relationships/customXml" Target="../ink/ink957.xml"/><Relationship Id="rId211" Type="http://schemas.openxmlformats.org/officeDocument/2006/relationships/image" Target="../media/image33.png"/><Relationship Id="rId232" Type="http://schemas.openxmlformats.org/officeDocument/2006/relationships/customXml" Target="../ink/ink980.xml"/><Relationship Id="rId253" Type="http://schemas.openxmlformats.org/officeDocument/2006/relationships/image" Target="../media/image54.png"/><Relationship Id="rId274" Type="http://schemas.openxmlformats.org/officeDocument/2006/relationships/customXml" Target="../ink/ink1001.xml"/><Relationship Id="rId27" Type="http://schemas.openxmlformats.org/officeDocument/2006/relationships/image" Target="../media/image13.png"/><Relationship Id="rId48" Type="http://schemas.openxmlformats.org/officeDocument/2006/relationships/customXml" Target="../ink/ink888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931.xml"/><Relationship Id="rId80" Type="http://schemas.openxmlformats.org/officeDocument/2006/relationships/customXml" Target="../ink/ink904.xml"/><Relationship Id="rId155" Type="http://schemas.openxmlformats.org/officeDocument/2006/relationships/image" Target="../media/image77.png"/><Relationship Id="rId176" Type="http://schemas.openxmlformats.org/officeDocument/2006/relationships/customXml" Target="../ink/ink952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975.xml"/><Relationship Id="rId243" Type="http://schemas.openxmlformats.org/officeDocument/2006/relationships/image" Target="../media/image49.png"/><Relationship Id="rId264" Type="http://schemas.openxmlformats.org/officeDocument/2006/relationships/customXml" Target="../ink/ink996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883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926.xml"/><Relationship Id="rId70" Type="http://schemas.openxmlformats.org/officeDocument/2006/relationships/customXml" Target="../ink/ink899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947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70.xml"/><Relationship Id="rId233" Type="http://schemas.openxmlformats.org/officeDocument/2006/relationships/image" Target="../media/image44.png"/><Relationship Id="rId254" Type="http://schemas.openxmlformats.org/officeDocument/2006/relationships/customXml" Target="../ink/ink991.xml"/><Relationship Id="rId28" Type="http://schemas.openxmlformats.org/officeDocument/2006/relationships/customXml" Target="../ink/ink878.xml"/><Relationship Id="rId49" Type="http://schemas.openxmlformats.org/officeDocument/2006/relationships/image" Target="../media/image24.png"/><Relationship Id="rId114" Type="http://schemas.openxmlformats.org/officeDocument/2006/relationships/customXml" Target="../ink/ink921.xml"/><Relationship Id="rId275" Type="http://schemas.openxmlformats.org/officeDocument/2006/relationships/image" Target="../media/image65.png"/><Relationship Id="rId60" Type="http://schemas.openxmlformats.org/officeDocument/2006/relationships/customXml" Target="../ink/ink894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942.xml"/><Relationship Id="rId177" Type="http://schemas.openxmlformats.org/officeDocument/2006/relationships/image" Target="../media/image88.png"/><Relationship Id="rId198" Type="http://schemas.openxmlformats.org/officeDocument/2006/relationships/customXml" Target="../ink/ink963.xml"/><Relationship Id="rId202" Type="http://schemas.openxmlformats.org/officeDocument/2006/relationships/customXml" Target="../ink/ink965.xml"/><Relationship Id="rId223" Type="http://schemas.openxmlformats.org/officeDocument/2006/relationships/image" Target="../media/image39.png"/><Relationship Id="rId244" Type="http://schemas.openxmlformats.org/officeDocument/2006/relationships/customXml" Target="../ink/ink986.xml"/><Relationship Id="rId18" Type="http://schemas.openxmlformats.org/officeDocument/2006/relationships/customXml" Target="../ink/ink873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1007.xml"/></Relationships>
</file>

<file path=ppt/slides/_rels/slide8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4197.xml"/><Relationship Id="rId63" Type="http://schemas.openxmlformats.org/officeDocument/2006/relationships/image" Target="../media/image31.png"/><Relationship Id="rId84" Type="http://schemas.openxmlformats.org/officeDocument/2006/relationships/customXml" Target="../ink/ink4218.xml"/><Relationship Id="rId138" Type="http://schemas.openxmlformats.org/officeDocument/2006/relationships/customXml" Target="../ink/ink4245.xml"/><Relationship Id="rId159" Type="http://schemas.openxmlformats.org/officeDocument/2006/relationships/image" Target="../media/image79.png"/><Relationship Id="rId170" Type="http://schemas.openxmlformats.org/officeDocument/2006/relationships/customXml" Target="../ink/ink4261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42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310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4192.xml"/><Relationship Id="rId53" Type="http://schemas.openxmlformats.org/officeDocument/2006/relationships/image" Target="../media/image26.png"/><Relationship Id="rId74" Type="http://schemas.openxmlformats.org/officeDocument/2006/relationships/customXml" Target="../ink/ink4213.xml"/><Relationship Id="rId128" Type="http://schemas.openxmlformats.org/officeDocument/2006/relationships/customXml" Target="../ink/ink42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256.xml"/><Relationship Id="rId181" Type="http://schemas.openxmlformats.org/officeDocument/2006/relationships/image" Target="../media/image18.png"/><Relationship Id="rId216" Type="http://schemas.openxmlformats.org/officeDocument/2006/relationships/customXml" Target="../ink/ink4284.xml"/><Relationship Id="rId237" Type="http://schemas.openxmlformats.org/officeDocument/2006/relationships/image" Target="../media/image46.png"/><Relationship Id="rId258" Type="http://schemas.openxmlformats.org/officeDocument/2006/relationships/customXml" Target="../ink/ink4305.xml"/><Relationship Id="rId279" Type="http://schemas.openxmlformats.org/officeDocument/2006/relationships/image" Target="../media/image67.png"/><Relationship Id="rId22" Type="http://schemas.openxmlformats.org/officeDocument/2006/relationships/customXml" Target="../ink/ink4187.xml"/><Relationship Id="rId43" Type="http://schemas.openxmlformats.org/officeDocument/2006/relationships/image" Target="../media/image21.png"/><Relationship Id="rId64" Type="http://schemas.openxmlformats.org/officeDocument/2006/relationships/customXml" Target="../ink/ink4208.xml"/><Relationship Id="rId118" Type="http://schemas.openxmlformats.org/officeDocument/2006/relationships/customXml" Target="../ink/ink4235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4251.xml"/><Relationship Id="rId171" Type="http://schemas.openxmlformats.org/officeDocument/2006/relationships/image" Target="../media/image85.png"/><Relationship Id="rId192" Type="http://schemas.openxmlformats.org/officeDocument/2006/relationships/customXml" Target="../ink/ink4272.xml"/><Relationship Id="rId206" Type="http://schemas.openxmlformats.org/officeDocument/2006/relationships/customXml" Target="../ink/ink4279.xml"/><Relationship Id="rId227" Type="http://schemas.openxmlformats.org/officeDocument/2006/relationships/image" Target="../media/image41.png"/><Relationship Id="rId248" Type="http://schemas.openxmlformats.org/officeDocument/2006/relationships/customXml" Target="../ink/ink4300.xml"/><Relationship Id="rId269" Type="http://schemas.openxmlformats.org/officeDocument/2006/relationships/image" Target="../media/image62.png"/><Relationship Id="rId12" Type="http://schemas.openxmlformats.org/officeDocument/2006/relationships/customXml" Target="../ink/ink4182.xml"/><Relationship Id="rId33" Type="http://schemas.openxmlformats.org/officeDocument/2006/relationships/image" Target="../media/image16.png"/><Relationship Id="rId108" Type="http://schemas.openxmlformats.org/officeDocument/2006/relationships/customXml" Target="../ink/ink4230.xml"/><Relationship Id="rId129" Type="http://schemas.openxmlformats.org/officeDocument/2006/relationships/image" Target="../media/image64.png"/><Relationship Id="rId280" Type="http://schemas.openxmlformats.org/officeDocument/2006/relationships/customXml" Target="../ink/ink4316.xml"/><Relationship Id="rId54" Type="http://schemas.openxmlformats.org/officeDocument/2006/relationships/customXml" Target="../ink/ink4203.xml"/><Relationship Id="rId75" Type="http://schemas.openxmlformats.org/officeDocument/2006/relationships/image" Target="../media/image37.png"/><Relationship Id="rId96" Type="http://schemas.openxmlformats.org/officeDocument/2006/relationships/customXml" Target="../ink/ink4224.xml"/><Relationship Id="rId140" Type="http://schemas.openxmlformats.org/officeDocument/2006/relationships/customXml" Target="../ink/ink4246.xml"/><Relationship Id="rId161" Type="http://schemas.openxmlformats.org/officeDocument/2006/relationships/image" Target="../media/image80.png"/><Relationship Id="rId182" Type="http://schemas.openxmlformats.org/officeDocument/2006/relationships/customXml" Target="../ink/ink4267.xml"/><Relationship Id="rId217" Type="http://schemas.openxmlformats.org/officeDocument/2006/relationships/image" Target="../media/image89.png"/><Relationship Id="rId6" Type="http://schemas.openxmlformats.org/officeDocument/2006/relationships/customXml" Target="../ink/ink4179.xml"/><Relationship Id="rId238" Type="http://schemas.openxmlformats.org/officeDocument/2006/relationships/customXml" Target="../ink/ink4295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4311.xml"/><Relationship Id="rId44" Type="http://schemas.openxmlformats.org/officeDocument/2006/relationships/customXml" Target="../ink/ink4198.xml"/><Relationship Id="rId65" Type="http://schemas.openxmlformats.org/officeDocument/2006/relationships/image" Target="../media/image32.png"/><Relationship Id="rId86" Type="http://schemas.openxmlformats.org/officeDocument/2006/relationships/customXml" Target="../ink/ink4219.xml"/><Relationship Id="rId130" Type="http://schemas.openxmlformats.org/officeDocument/2006/relationships/customXml" Target="../ink/ink4241.xml"/><Relationship Id="rId151" Type="http://schemas.openxmlformats.org/officeDocument/2006/relationships/image" Target="../media/image75.png"/><Relationship Id="rId172" Type="http://schemas.openxmlformats.org/officeDocument/2006/relationships/customXml" Target="../ink/ink4262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4290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4306.xml"/><Relationship Id="rId281" Type="http://schemas.openxmlformats.org/officeDocument/2006/relationships/image" Target="../media/image68.png"/><Relationship Id="rId34" Type="http://schemas.openxmlformats.org/officeDocument/2006/relationships/customXml" Target="../ink/ink4193.xml"/><Relationship Id="rId50" Type="http://schemas.openxmlformats.org/officeDocument/2006/relationships/customXml" Target="../ink/ink4201.xml"/><Relationship Id="rId55" Type="http://schemas.openxmlformats.org/officeDocument/2006/relationships/image" Target="../media/image27.png"/><Relationship Id="rId76" Type="http://schemas.openxmlformats.org/officeDocument/2006/relationships/customXml" Target="../ink/ink4214.xml"/><Relationship Id="rId97" Type="http://schemas.openxmlformats.org/officeDocument/2006/relationships/image" Target="../media/image48.png"/><Relationship Id="rId104" Type="http://schemas.openxmlformats.org/officeDocument/2006/relationships/customXml" Target="../ink/ink4228.xml"/><Relationship Id="rId120" Type="http://schemas.openxmlformats.org/officeDocument/2006/relationships/customXml" Target="../ink/ink42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249.xml"/><Relationship Id="rId167" Type="http://schemas.openxmlformats.org/officeDocument/2006/relationships/image" Target="../media/image83.png"/><Relationship Id="rId188" Type="http://schemas.openxmlformats.org/officeDocument/2006/relationships/customXml" Target="../ink/ink4270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222.xml"/><Relationship Id="rId162" Type="http://schemas.openxmlformats.org/officeDocument/2006/relationships/customXml" Target="../ink/ink4257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4285.xml"/><Relationship Id="rId234" Type="http://schemas.openxmlformats.org/officeDocument/2006/relationships/customXml" Target="../ink/ink4293.xml"/><Relationship Id="rId239" Type="http://schemas.openxmlformats.org/officeDocument/2006/relationships/image" Target="../media/image47.png"/><Relationship Id="rId2" Type="http://schemas.openxmlformats.org/officeDocument/2006/relationships/customXml" Target="../ink/ink4177.xml"/><Relationship Id="rId29" Type="http://schemas.openxmlformats.org/officeDocument/2006/relationships/image" Target="../media/image14.png"/><Relationship Id="rId250" Type="http://schemas.openxmlformats.org/officeDocument/2006/relationships/customXml" Target="../ink/ink43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314.xml"/><Relationship Id="rId24" Type="http://schemas.openxmlformats.org/officeDocument/2006/relationships/customXml" Target="../ink/ink4188.xml"/><Relationship Id="rId40" Type="http://schemas.openxmlformats.org/officeDocument/2006/relationships/customXml" Target="../ink/ink4196.xml"/><Relationship Id="rId45" Type="http://schemas.openxmlformats.org/officeDocument/2006/relationships/image" Target="../media/image22.png"/><Relationship Id="rId66" Type="http://schemas.openxmlformats.org/officeDocument/2006/relationships/customXml" Target="../ink/ink4209.xml"/><Relationship Id="rId87" Type="http://schemas.openxmlformats.org/officeDocument/2006/relationships/image" Target="../media/image43.png"/><Relationship Id="rId110" Type="http://schemas.openxmlformats.org/officeDocument/2006/relationships/customXml" Target="../ink/ink42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244.xml"/><Relationship Id="rId157" Type="http://schemas.openxmlformats.org/officeDocument/2006/relationships/image" Target="../media/image78.png"/><Relationship Id="rId178" Type="http://schemas.openxmlformats.org/officeDocument/2006/relationships/customXml" Target="../ink/ink4265.xml"/><Relationship Id="rId61" Type="http://schemas.openxmlformats.org/officeDocument/2006/relationships/image" Target="../media/image30.png"/><Relationship Id="rId82" Type="http://schemas.openxmlformats.org/officeDocument/2006/relationships/customXml" Target="../ink/ink4217.xml"/><Relationship Id="rId152" Type="http://schemas.openxmlformats.org/officeDocument/2006/relationships/customXml" Target="../ink/ink4252.xml"/><Relationship Id="rId173" Type="http://schemas.openxmlformats.org/officeDocument/2006/relationships/image" Target="../media/image86.png"/><Relationship Id="rId194" Type="http://schemas.openxmlformats.org/officeDocument/2006/relationships/customXml" Target="../ink/ink4273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4280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4288.xml"/><Relationship Id="rId240" Type="http://schemas.openxmlformats.org/officeDocument/2006/relationships/customXml" Target="../ink/ink42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309.xml"/><Relationship Id="rId287" Type="http://schemas.openxmlformats.org/officeDocument/2006/relationships/image" Target="../media/image91.png"/><Relationship Id="rId14" Type="http://schemas.openxmlformats.org/officeDocument/2006/relationships/customXml" Target="../ink/ink4183.xml"/><Relationship Id="rId30" Type="http://schemas.openxmlformats.org/officeDocument/2006/relationships/customXml" Target="../ink/ink4191.xml"/><Relationship Id="rId35" Type="http://schemas.openxmlformats.org/officeDocument/2006/relationships/image" Target="../media/image17.png"/><Relationship Id="rId56" Type="http://schemas.openxmlformats.org/officeDocument/2006/relationships/customXml" Target="../ink/ink4204.xml"/><Relationship Id="rId77" Type="http://schemas.openxmlformats.org/officeDocument/2006/relationships/image" Target="../media/image38.png"/><Relationship Id="rId100" Type="http://schemas.openxmlformats.org/officeDocument/2006/relationships/customXml" Target="../ink/ink4226.xml"/><Relationship Id="rId105" Type="http://schemas.openxmlformats.org/officeDocument/2006/relationships/image" Target="../media/image52.png"/><Relationship Id="rId126" Type="http://schemas.openxmlformats.org/officeDocument/2006/relationships/customXml" Target="../ink/ink4239.xml"/><Relationship Id="rId147" Type="http://schemas.openxmlformats.org/officeDocument/2006/relationships/image" Target="../media/image2.png"/><Relationship Id="rId168" Type="http://schemas.openxmlformats.org/officeDocument/2006/relationships/customXml" Target="../ink/ink4260.xml"/><Relationship Id="rId282" Type="http://schemas.openxmlformats.org/officeDocument/2006/relationships/customXml" Target="../ink/ink4317.xml"/><Relationship Id="rId8" Type="http://schemas.openxmlformats.org/officeDocument/2006/relationships/customXml" Target="../ink/ink4180.xml"/><Relationship Id="rId51" Type="http://schemas.openxmlformats.org/officeDocument/2006/relationships/image" Target="../media/image25.png"/><Relationship Id="rId72" Type="http://schemas.openxmlformats.org/officeDocument/2006/relationships/customXml" Target="../ink/ink4212.xml"/><Relationship Id="rId93" Type="http://schemas.openxmlformats.org/officeDocument/2006/relationships/image" Target="../media/image46.png"/><Relationship Id="rId98" Type="http://schemas.openxmlformats.org/officeDocument/2006/relationships/customXml" Target="../ink/ink4225.xml"/><Relationship Id="rId121" Type="http://schemas.openxmlformats.org/officeDocument/2006/relationships/image" Target="../media/image60.png"/><Relationship Id="rId142" Type="http://schemas.openxmlformats.org/officeDocument/2006/relationships/customXml" Target="../ink/ink4247.xml"/><Relationship Id="rId163" Type="http://schemas.openxmlformats.org/officeDocument/2006/relationships/image" Target="../media/image81.png"/><Relationship Id="rId184" Type="http://schemas.openxmlformats.org/officeDocument/2006/relationships/customXml" Target="../ink/ink4268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283.xml"/><Relationship Id="rId230" Type="http://schemas.openxmlformats.org/officeDocument/2006/relationships/customXml" Target="../ink/ink4291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4304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4199.xml"/><Relationship Id="rId67" Type="http://schemas.openxmlformats.org/officeDocument/2006/relationships/image" Target="../media/image33.png"/><Relationship Id="rId116" Type="http://schemas.openxmlformats.org/officeDocument/2006/relationships/customXml" Target="../ink/ink4234.xml"/><Relationship Id="rId137" Type="http://schemas.openxmlformats.org/officeDocument/2006/relationships/image" Target="../media/image68.png"/><Relationship Id="rId158" Type="http://schemas.openxmlformats.org/officeDocument/2006/relationships/customXml" Target="../ink/ink4255.xml"/><Relationship Id="rId272" Type="http://schemas.openxmlformats.org/officeDocument/2006/relationships/customXml" Target="../ink/ink4312.xml"/><Relationship Id="rId20" Type="http://schemas.openxmlformats.org/officeDocument/2006/relationships/customXml" Target="../ink/ink4186.xml"/><Relationship Id="rId41" Type="http://schemas.openxmlformats.org/officeDocument/2006/relationships/image" Target="../media/image20.png"/><Relationship Id="rId62" Type="http://schemas.openxmlformats.org/officeDocument/2006/relationships/customXml" Target="../ink/ink4207.xml"/><Relationship Id="rId83" Type="http://schemas.openxmlformats.org/officeDocument/2006/relationships/image" Target="../media/image41.png"/><Relationship Id="rId88" Type="http://schemas.openxmlformats.org/officeDocument/2006/relationships/customXml" Target="../ink/ink4220.xml"/><Relationship Id="rId111" Type="http://schemas.openxmlformats.org/officeDocument/2006/relationships/image" Target="../media/image55.png"/><Relationship Id="rId132" Type="http://schemas.openxmlformats.org/officeDocument/2006/relationships/customXml" Target="../ink/ink4242.xml"/><Relationship Id="rId153" Type="http://schemas.openxmlformats.org/officeDocument/2006/relationships/image" Target="../media/image76.png"/><Relationship Id="rId174" Type="http://schemas.openxmlformats.org/officeDocument/2006/relationships/customXml" Target="../ink/ink4263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4271.xml"/><Relationship Id="rId204" Type="http://schemas.openxmlformats.org/officeDocument/2006/relationships/customXml" Target="../ink/ink4278.xml"/><Relationship Id="rId220" Type="http://schemas.openxmlformats.org/officeDocument/2006/relationships/customXml" Target="../ink/ink4286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4299.xml"/><Relationship Id="rId267" Type="http://schemas.openxmlformats.org/officeDocument/2006/relationships/image" Target="../media/image61.png"/><Relationship Id="rId288" Type="http://schemas.openxmlformats.org/officeDocument/2006/relationships/customXml" Target="../ink/ink4320.xml"/><Relationship Id="rId15" Type="http://schemas.openxmlformats.org/officeDocument/2006/relationships/image" Target="../media/image7.png"/><Relationship Id="rId36" Type="http://schemas.openxmlformats.org/officeDocument/2006/relationships/customXml" Target="../ink/ink4194.xml"/><Relationship Id="rId57" Type="http://schemas.openxmlformats.org/officeDocument/2006/relationships/image" Target="../media/image28.png"/><Relationship Id="rId106" Type="http://schemas.openxmlformats.org/officeDocument/2006/relationships/customXml" Target="../ink/ink4229.xml"/><Relationship Id="rId127" Type="http://schemas.openxmlformats.org/officeDocument/2006/relationships/image" Target="../media/image63.png"/><Relationship Id="rId262" Type="http://schemas.openxmlformats.org/officeDocument/2006/relationships/customXml" Target="../ink/ink4307.xml"/><Relationship Id="rId283" Type="http://schemas.openxmlformats.org/officeDocument/2006/relationships/image" Target="../media/image69.png"/><Relationship Id="rId10" Type="http://schemas.openxmlformats.org/officeDocument/2006/relationships/customXml" Target="../ink/ink4181.xml"/><Relationship Id="rId31" Type="http://schemas.openxmlformats.org/officeDocument/2006/relationships/image" Target="../media/image15.png"/><Relationship Id="rId52" Type="http://schemas.openxmlformats.org/officeDocument/2006/relationships/customXml" Target="../ink/ink4202.xml"/><Relationship Id="rId73" Type="http://schemas.openxmlformats.org/officeDocument/2006/relationships/image" Target="../media/image36.png"/><Relationship Id="rId78" Type="http://schemas.openxmlformats.org/officeDocument/2006/relationships/customXml" Target="../ink/ink4215.xml"/><Relationship Id="rId94" Type="http://schemas.openxmlformats.org/officeDocument/2006/relationships/customXml" Target="../ink/ink42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237.xml"/><Relationship Id="rId143" Type="http://schemas.openxmlformats.org/officeDocument/2006/relationships/image" Target="../media/image71.png"/><Relationship Id="rId148" Type="http://schemas.openxmlformats.org/officeDocument/2006/relationships/customXml" Target="../ink/ink4250.xml"/><Relationship Id="rId164" Type="http://schemas.openxmlformats.org/officeDocument/2006/relationships/customXml" Target="../ink/ink4258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4178.xml"/><Relationship Id="rId9" Type="http://schemas.openxmlformats.org/officeDocument/2006/relationships/image" Target="../media/image4.png"/><Relationship Id="rId180" Type="http://schemas.openxmlformats.org/officeDocument/2006/relationships/customXml" Target="../ink/ink4266.xml"/><Relationship Id="rId210" Type="http://schemas.openxmlformats.org/officeDocument/2006/relationships/customXml" Target="../ink/ink4281.xml"/><Relationship Id="rId215" Type="http://schemas.openxmlformats.org/officeDocument/2006/relationships/image" Target="../media/image35.png"/><Relationship Id="rId236" Type="http://schemas.openxmlformats.org/officeDocument/2006/relationships/customXml" Target="../ink/ink4294.xml"/><Relationship Id="rId257" Type="http://schemas.openxmlformats.org/officeDocument/2006/relationships/image" Target="../media/image56.png"/><Relationship Id="rId278" Type="http://schemas.openxmlformats.org/officeDocument/2006/relationships/customXml" Target="../ink/ink4315.xml"/><Relationship Id="rId26" Type="http://schemas.openxmlformats.org/officeDocument/2006/relationships/customXml" Target="../ink/ink4189.xml"/><Relationship Id="rId231" Type="http://schemas.openxmlformats.org/officeDocument/2006/relationships/image" Target="../media/image43.png"/><Relationship Id="rId252" Type="http://schemas.openxmlformats.org/officeDocument/2006/relationships/customXml" Target="../ink/ink4302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4210.xml"/><Relationship Id="rId89" Type="http://schemas.openxmlformats.org/officeDocument/2006/relationships/image" Target="../media/image44.png"/><Relationship Id="rId112" Type="http://schemas.openxmlformats.org/officeDocument/2006/relationships/customXml" Target="../ink/ink4232.xml"/><Relationship Id="rId133" Type="http://schemas.openxmlformats.org/officeDocument/2006/relationships/image" Target="../media/image66.png"/><Relationship Id="rId154" Type="http://schemas.openxmlformats.org/officeDocument/2006/relationships/customXml" Target="../ink/ink4253.xml"/><Relationship Id="rId175" Type="http://schemas.openxmlformats.org/officeDocument/2006/relationships/image" Target="../media/image87.png"/><Relationship Id="rId196" Type="http://schemas.openxmlformats.org/officeDocument/2006/relationships/customXml" Target="../ink/ink4274.xml"/><Relationship Id="rId200" Type="http://schemas.openxmlformats.org/officeDocument/2006/relationships/customXml" Target="../ink/ink4276.xml"/><Relationship Id="rId16" Type="http://schemas.openxmlformats.org/officeDocument/2006/relationships/customXml" Target="../ink/ink4184.xml"/><Relationship Id="rId221" Type="http://schemas.openxmlformats.org/officeDocument/2006/relationships/image" Target="../media/image38.png"/><Relationship Id="rId242" Type="http://schemas.openxmlformats.org/officeDocument/2006/relationships/customXml" Target="../ink/ink4297.xml"/><Relationship Id="rId263" Type="http://schemas.openxmlformats.org/officeDocument/2006/relationships/image" Target="../media/image59.png"/><Relationship Id="rId284" Type="http://schemas.openxmlformats.org/officeDocument/2006/relationships/customXml" Target="../ink/ink4318.xml"/><Relationship Id="rId37" Type="http://schemas.openxmlformats.org/officeDocument/2006/relationships/image" Target="../media/image18.png"/><Relationship Id="rId58" Type="http://schemas.openxmlformats.org/officeDocument/2006/relationships/customXml" Target="../ink/ink4205.xml"/><Relationship Id="rId79" Type="http://schemas.openxmlformats.org/officeDocument/2006/relationships/image" Target="../media/image39.png"/><Relationship Id="rId102" Type="http://schemas.openxmlformats.org/officeDocument/2006/relationships/customXml" Target="../ink/ink4227.xml"/><Relationship Id="rId123" Type="http://schemas.openxmlformats.org/officeDocument/2006/relationships/image" Target="../media/image61.png"/><Relationship Id="rId144" Type="http://schemas.openxmlformats.org/officeDocument/2006/relationships/customXml" Target="../ink/ink4248.xml"/><Relationship Id="rId90" Type="http://schemas.openxmlformats.org/officeDocument/2006/relationships/customXml" Target="../ink/ink4221.xml"/><Relationship Id="rId165" Type="http://schemas.openxmlformats.org/officeDocument/2006/relationships/image" Target="../media/image82.png"/><Relationship Id="rId186" Type="http://schemas.openxmlformats.org/officeDocument/2006/relationships/customXml" Target="../ink/ink4269.xml"/><Relationship Id="rId211" Type="http://schemas.openxmlformats.org/officeDocument/2006/relationships/image" Target="../media/image33.png"/><Relationship Id="rId232" Type="http://schemas.openxmlformats.org/officeDocument/2006/relationships/customXml" Target="../ink/ink4292.xml"/><Relationship Id="rId253" Type="http://schemas.openxmlformats.org/officeDocument/2006/relationships/image" Target="../media/image54.png"/><Relationship Id="rId274" Type="http://schemas.openxmlformats.org/officeDocument/2006/relationships/customXml" Target="../ink/ink4313.xml"/><Relationship Id="rId27" Type="http://schemas.openxmlformats.org/officeDocument/2006/relationships/image" Target="../media/image13.png"/><Relationship Id="rId48" Type="http://schemas.openxmlformats.org/officeDocument/2006/relationships/customXml" Target="../ink/ink4200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4243.xml"/><Relationship Id="rId80" Type="http://schemas.openxmlformats.org/officeDocument/2006/relationships/customXml" Target="../ink/ink4216.xml"/><Relationship Id="rId155" Type="http://schemas.openxmlformats.org/officeDocument/2006/relationships/image" Target="../media/image77.png"/><Relationship Id="rId176" Type="http://schemas.openxmlformats.org/officeDocument/2006/relationships/customXml" Target="../ink/ink4264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4287.xml"/><Relationship Id="rId243" Type="http://schemas.openxmlformats.org/officeDocument/2006/relationships/image" Target="../media/image49.png"/><Relationship Id="rId264" Type="http://schemas.openxmlformats.org/officeDocument/2006/relationships/customXml" Target="../ink/ink4308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4195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4238.xml"/><Relationship Id="rId70" Type="http://schemas.openxmlformats.org/officeDocument/2006/relationships/customXml" Target="../ink/ink4211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4259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82.xml"/><Relationship Id="rId233" Type="http://schemas.openxmlformats.org/officeDocument/2006/relationships/image" Target="../media/image44.png"/><Relationship Id="rId254" Type="http://schemas.openxmlformats.org/officeDocument/2006/relationships/customXml" Target="../ink/ink4303.xml"/><Relationship Id="rId28" Type="http://schemas.openxmlformats.org/officeDocument/2006/relationships/customXml" Target="../ink/ink4190.xml"/><Relationship Id="rId49" Type="http://schemas.openxmlformats.org/officeDocument/2006/relationships/image" Target="../media/image24.png"/><Relationship Id="rId114" Type="http://schemas.openxmlformats.org/officeDocument/2006/relationships/customXml" Target="../ink/ink4233.xml"/><Relationship Id="rId275" Type="http://schemas.openxmlformats.org/officeDocument/2006/relationships/image" Target="../media/image65.png"/><Relationship Id="rId60" Type="http://schemas.openxmlformats.org/officeDocument/2006/relationships/customXml" Target="../ink/ink4206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4254.xml"/><Relationship Id="rId177" Type="http://schemas.openxmlformats.org/officeDocument/2006/relationships/image" Target="../media/image88.png"/><Relationship Id="rId198" Type="http://schemas.openxmlformats.org/officeDocument/2006/relationships/customXml" Target="../ink/ink4275.xml"/><Relationship Id="rId202" Type="http://schemas.openxmlformats.org/officeDocument/2006/relationships/customXml" Target="../ink/ink4277.xml"/><Relationship Id="rId223" Type="http://schemas.openxmlformats.org/officeDocument/2006/relationships/image" Target="../media/image39.png"/><Relationship Id="rId244" Type="http://schemas.openxmlformats.org/officeDocument/2006/relationships/customXml" Target="../ink/ink4298.xml"/><Relationship Id="rId18" Type="http://schemas.openxmlformats.org/officeDocument/2006/relationships/customXml" Target="../ink/ink4185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43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1029.xml"/><Relationship Id="rId63" Type="http://schemas.openxmlformats.org/officeDocument/2006/relationships/image" Target="../media/image31.png"/><Relationship Id="rId84" Type="http://schemas.openxmlformats.org/officeDocument/2006/relationships/customXml" Target="../ink/ink1050.xml"/><Relationship Id="rId138" Type="http://schemas.openxmlformats.org/officeDocument/2006/relationships/customXml" Target="../ink/ink1077.xml"/><Relationship Id="rId159" Type="http://schemas.openxmlformats.org/officeDocument/2006/relationships/image" Target="../media/image79.png"/><Relationship Id="rId170" Type="http://schemas.openxmlformats.org/officeDocument/2006/relationships/customXml" Target="../ink/ink1093.xml"/><Relationship Id="rId191" Type="http://schemas.openxmlformats.org/officeDocument/2006/relationships/image" Target="../media/image23.png"/><Relationship Id="rId205" Type="http://schemas.openxmlformats.org/officeDocument/2006/relationships/image" Target="../media/image30.png"/><Relationship Id="rId226" Type="http://schemas.openxmlformats.org/officeDocument/2006/relationships/customXml" Target="../ink/ink112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142.xml"/><Relationship Id="rId289" Type="http://schemas.openxmlformats.org/officeDocument/2006/relationships/image" Target="../media/image92.png"/><Relationship Id="rId11" Type="http://schemas.openxmlformats.org/officeDocument/2006/relationships/image" Target="../media/image5.png"/><Relationship Id="rId32" Type="http://schemas.openxmlformats.org/officeDocument/2006/relationships/customXml" Target="../ink/ink1024.xml"/><Relationship Id="rId53" Type="http://schemas.openxmlformats.org/officeDocument/2006/relationships/image" Target="../media/image26.png"/><Relationship Id="rId74" Type="http://schemas.openxmlformats.org/officeDocument/2006/relationships/customXml" Target="../ink/ink1045.xml"/><Relationship Id="rId128" Type="http://schemas.openxmlformats.org/officeDocument/2006/relationships/customXml" Target="../ink/ink107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088.xml"/><Relationship Id="rId181" Type="http://schemas.openxmlformats.org/officeDocument/2006/relationships/image" Target="../media/image18.png"/><Relationship Id="rId216" Type="http://schemas.openxmlformats.org/officeDocument/2006/relationships/customXml" Target="../ink/ink1116.xml"/><Relationship Id="rId237" Type="http://schemas.openxmlformats.org/officeDocument/2006/relationships/image" Target="../media/image46.png"/><Relationship Id="rId258" Type="http://schemas.openxmlformats.org/officeDocument/2006/relationships/customXml" Target="../ink/ink1137.xml"/><Relationship Id="rId279" Type="http://schemas.openxmlformats.org/officeDocument/2006/relationships/image" Target="../media/image67.png"/><Relationship Id="rId22" Type="http://schemas.openxmlformats.org/officeDocument/2006/relationships/customXml" Target="../ink/ink1019.xml"/><Relationship Id="rId43" Type="http://schemas.openxmlformats.org/officeDocument/2006/relationships/image" Target="../media/image21.png"/><Relationship Id="rId64" Type="http://schemas.openxmlformats.org/officeDocument/2006/relationships/customXml" Target="../ink/ink1040.xml"/><Relationship Id="rId118" Type="http://schemas.openxmlformats.org/officeDocument/2006/relationships/customXml" Target="../ink/ink1067.xml"/><Relationship Id="rId139" Type="http://schemas.openxmlformats.org/officeDocument/2006/relationships/image" Target="../media/image69.png"/><Relationship Id="rId85" Type="http://schemas.openxmlformats.org/officeDocument/2006/relationships/image" Target="../media/image42.png"/><Relationship Id="rId150" Type="http://schemas.openxmlformats.org/officeDocument/2006/relationships/customXml" Target="../ink/ink1083.xml"/><Relationship Id="rId171" Type="http://schemas.openxmlformats.org/officeDocument/2006/relationships/image" Target="../media/image85.png"/><Relationship Id="rId192" Type="http://schemas.openxmlformats.org/officeDocument/2006/relationships/customXml" Target="../ink/ink1104.xml"/><Relationship Id="rId206" Type="http://schemas.openxmlformats.org/officeDocument/2006/relationships/customXml" Target="../ink/ink1111.xml"/><Relationship Id="rId227" Type="http://schemas.openxmlformats.org/officeDocument/2006/relationships/image" Target="../media/image41.png"/><Relationship Id="rId248" Type="http://schemas.openxmlformats.org/officeDocument/2006/relationships/customXml" Target="../ink/ink1132.xml"/><Relationship Id="rId269" Type="http://schemas.openxmlformats.org/officeDocument/2006/relationships/image" Target="../media/image62.png"/><Relationship Id="rId12" Type="http://schemas.openxmlformats.org/officeDocument/2006/relationships/customXml" Target="../ink/ink1014.xml"/><Relationship Id="rId33" Type="http://schemas.openxmlformats.org/officeDocument/2006/relationships/image" Target="../media/image16.png"/><Relationship Id="rId108" Type="http://schemas.openxmlformats.org/officeDocument/2006/relationships/customXml" Target="../ink/ink1062.xml"/><Relationship Id="rId129" Type="http://schemas.openxmlformats.org/officeDocument/2006/relationships/image" Target="../media/image64.png"/><Relationship Id="rId280" Type="http://schemas.openxmlformats.org/officeDocument/2006/relationships/customXml" Target="../ink/ink1148.xml"/><Relationship Id="rId54" Type="http://schemas.openxmlformats.org/officeDocument/2006/relationships/customXml" Target="../ink/ink1035.xml"/><Relationship Id="rId75" Type="http://schemas.openxmlformats.org/officeDocument/2006/relationships/image" Target="../media/image37.png"/><Relationship Id="rId96" Type="http://schemas.openxmlformats.org/officeDocument/2006/relationships/customXml" Target="../ink/ink1056.xml"/><Relationship Id="rId140" Type="http://schemas.openxmlformats.org/officeDocument/2006/relationships/customXml" Target="../ink/ink1078.xml"/><Relationship Id="rId161" Type="http://schemas.openxmlformats.org/officeDocument/2006/relationships/image" Target="../media/image80.png"/><Relationship Id="rId182" Type="http://schemas.openxmlformats.org/officeDocument/2006/relationships/customXml" Target="../ink/ink1099.xml"/><Relationship Id="rId217" Type="http://schemas.openxmlformats.org/officeDocument/2006/relationships/image" Target="../media/image89.png"/><Relationship Id="rId6" Type="http://schemas.openxmlformats.org/officeDocument/2006/relationships/customXml" Target="../ink/ink1011.xml"/><Relationship Id="rId238" Type="http://schemas.openxmlformats.org/officeDocument/2006/relationships/customXml" Target="../ink/ink1127.xml"/><Relationship Id="rId259" Type="http://schemas.openxmlformats.org/officeDocument/2006/relationships/image" Target="../media/image57.png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143.xml"/><Relationship Id="rId44" Type="http://schemas.openxmlformats.org/officeDocument/2006/relationships/customXml" Target="../ink/ink1030.xml"/><Relationship Id="rId65" Type="http://schemas.openxmlformats.org/officeDocument/2006/relationships/image" Target="../media/image32.png"/><Relationship Id="rId86" Type="http://schemas.openxmlformats.org/officeDocument/2006/relationships/customXml" Target="../ink/ink1051.xml"/><Relationship Id="rId130" Type="http://schemas.openxmlformats.org/officeDocument/2006/relationships/customXml" Target="../ink/ink1073.xml"/><Relationship Id="rId151" Type="http://schemas.openxmlformats.org/officeDocument/2006/relationships/image" Target="../media/image75.png"/><Relationship Id="rId172" Type="http://schemas.openxmlformats.org/officeDocument/2006/relationships/customXml" Target="../ink/ink1094.xml"/><Relationship Id="rId193" Type="http://schemas.openxmlformats.org/officeDocument/2006/relationships/image" Target="../media/image24.png"/><Relationship Id="rId207" Type="http://schemas.openxmlformats.org/officeDocument/2006/relationships/image" Target="../media/image31.png"/><Relationship Id="rId228" Type="http://schemas.openxmlformats.org/officeDocument/2006/relationships/customXml" Target="../ink/ink1122.xml"/><Relationship Id="rId249" Type="http://schemas.openxmlformats.org/officeDocument/2006/relationships/image" Target="../media/image52.png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138.xml"/><Relationship Id="rId281" Type="http://schemas.openxmlformats.org/officeDocument/2006/relationships/image" Target="../media/image68.png"/><Relationship Id="rId34" Type="http://schemas.openxmlformats.org/officeDocument/2006/relationships/customXml" Target="../ink/ink1025.xml"/><Relationship Id="rId50" Type="http://schemas.openxmlformats.org/officeDocument/2006/relationships/customXml" Target="../ink/ink1033.xml"/><Relationship Id="rId55" Type="http://schemas.openxmlformats.org/officeDocument/2006/relationships/image" Target="../media/image27.png"/><Relationship Id="rId76" Type="http://schemas.openxmlformats.org/officeDocument/2006/relationships/customXml" Target="../ink/ink1046.xml"/><Relationship Id="rId97" Type="http://schemas.openxmlformats.org/officeDocument/2006/relationships/image" Target="../media/image48.png"/><Relationship Id="rId104" Type="http://schemas.openxmlformats.org/officeDocument/2006/relationships/customXml" Target="../ink/ink1060.xml"/><Relationship Id="rId120" Type="http://schemas.openxmlformats.org/officeDocument/2006/relationships/customXml" Target="../ink/ink106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081.xml"/><Relationship Id="rId167" Type="http://schemas.openxmlformats.org/officeDocument/2006/relationships/image" Target="../media/image83.png"/><Relationship Id="rId188" Type="http://schemas.openxmlformats.org/officeDocument/2006/relationships/customXml" Target="../ink/ink1102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1054.xml"/><Relationship Id="rId162" Type="http://schemas.openxmlformats.org/officeDocument/2006/relationships/customXml" Target="../ink/ink1089.xml"/><Relationship Id="rId183" Type="http://schemas.openxmlformats.org/officeDocument/2006/relationships/image" Target="../media/image19.png"/><Relationship Id="rId213" Type="http://schemas.openxmlformats.org/officeDocument/2006/relationships/image" Target="../media/image34.png"/><Relationship Id="rId218" Type="http://schemas.openxmlformats.org/officeDocument/2006/relationships/customXml" Target="../ink/ink1117.xml"/><Relationship Id="rId234" Type="http://schemas.openxmlformats.org/officeDocument/2006/relationships/customXml" Target="../ink/ink1125.xml"/><Relationship Id="rId239" Type="http://schemas.openxmlformats.org/officeDocument/2006/relationships/image" Target="../media/image47.png"/><Relationship Id="rId2" Type="http://schemas.openxmlformats.org/officeDocument/2006/relationships/customXml" Target="../ink/ink1009.xml"/><Relationship Id="rId29" Type="http://schemas.openxmlformats.org/officeDocument/2006/relationships/image" Target="../media/image14.png"/><Relationship Id="rId250" Type="http://schemas.openxmlformats.org/officeDocument/2006/relationships/customXml" Target="../ink/ink113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146.xml"/><Relationship Id="rId24" Type="http://schemas.openxmlformats.org/officeDocument/2006/relationships/customXml" Target="../ink/ink1020.xml"/><Relationship Id="rId40" Type="http://schemas.openxmlformats.org/officeDocument/2006/relationships/customXml" Target="../ink/ink1028.xml"/><Relationship Id="rId45" Type="http://schemas.openxmlformats.org/officeDocument/2006/relationships/image" Target="../media/image22.png"/><Relationship Id="rId66" Type="http://schemas.openxmlformats.org/officeDocument/2006/relationships/customXml" Target="../ink/ink1041.xml"/><Relationship Id="rId87" Type="http://schemas.openxmlformats.org/officeDocument/2006/relationships/image" Target="../media/image43.png"/><Relationship Id="rId110" Type="http://schemas.openxmlformats.org/officeDocument/2006/relationships/customXml" Target="../ink/ink106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076.xml"/><Relationship Id="rId157" Type="http://schemas.openxmlformats.org/officeDocument/2006/relationships/image" Target="../media/image78.png"/><Relationship Id="rId178" Type="http://schemas.openxmlformats.org/officeDocument/2006/relationships/customXml" Target="../ink/ink1097.xml"/><Relationship Id="rId61" Type="http://schemas.openxmlformats.org/officeDocument/2006/relationships/image" Target="../media/image30.png"/><Relationship Id="rId82" Type="http://schemas.openxmlformats.org/officeDocument/2006/relationships/customXml" Target="../ink/ink1049.xml"/><Relationship Id="rId152" Type="http://schemas.openxmlformats.org/officeDocument/2006/relationships/customXml" Target="../ink/ink1084.xml"/><Relationship Id="rId173" Type="http://schemas.openxmlformats.org/officeDocument/2006/relationships/image" Target="../media/image86.png"/><Relationship Id="rId194" Type="http://schemas.openxmlformats.org/officeDocument/2006/relationships/customXml" Target="../ink/ink1105.xml"/><Relationship Id="rId199" Type="http://schemas.openxmlformats.org/officeDocument/2006/relationships/image" Target="../media/image27.png"/><Relationship Id="rId203" Type="http://schemas.openxmlformats.org/officeDocument/2006/relationships/image" Target="../media/image29.png"/><Relationship Id="rId208" Type="http://schemas.openxmlformats.org/officeDocument/2006/relationships/customXml" Target="../ink/ink1112.xml"/><Relationship Id="rId229" Type="http://schemas.openxmlformats.org/officeDocument/2006/relationships/image" Target="../media/image42.png"/><Relationship Id="rId19" Type="http://schemas.openxmlformats.org/officeDocument/2006/relationships/image" Target="../media/image9.png"/><Relationship Id="rId224" Type="http://schemas.openxmlformats.org/officeDocument/2006/relationships/customXml" Target="../ink/ink1120.xml"/><Relationship Id="rId240" Type="http://schemas.openxmlformats.org/officeDocument/2006/relationships/customXml" Target="../ink/ink112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141.xml"/><Relationship Id="rId287" Type="http://schemas.openxmlformats.org/officeDocument/2006/relationships/image" Target="../media/image91.png"/><Relationship Id="rId14" Type="http://schemas.openxmlformats.org/officeDocument/2006/relationships/customXml" Target="../ink/ink1015.xml"/><Relationship Id="rId30" Type="http://schemas.openxmlformats.org/officeDocument/2006/relationships/customXml" Target="../ink/ink1023.xml"/><Relationship Id="rId35" Type="http://schemas.openxmlformats.org/officeDocument/2006/relationships/image" Target="../media/image17.png"/><Relationship Id="rId56" Type="http://schemas.openxmlformats.org/officeDocument/2006/relationships/customXml" Target="../ink/ink1036.xml"/><Relationship Id="rId77" Type="http://schemas.openxmlformats.org/officeDocument/2006/relationships/image" Target="../media/image38.png"/><Relationship Id="rId100" Type="http://schemas.openxmlformats.org/officeDocument/2006/relationships/customXml" Target="../ink/ink1058.xml"/><Relationship Id="rId105" Type="http://schemas.openxmlformats.org/officeDocument/2006/relationships/image" Target="../media/image52.png"/><Relationship Id="rId126" Type="http://schemas.openxmlformats.org/officeDocument/2006/relationships/customXml" Target="../ink/ink1071.xml"/><Relationship Id="rId147" Type="http://schemas.openxmlformats.org/officeDocument/2006/relationships/image" Target="../media/image2.png"/><Relationship Id="rId168" Type="http://schemas.openxmlformats.org/officeDocument/2006/relationships/customXml" Target="../ink/ink1092.xml"/><Relationship Id="rId282" Type="http://schemas.openxmlformats.org/officeDocument/2006/relationships/customXml" Target="../ink/ink1149.xml"/><Relationship Id="rId8" Type="http://schemas.openxmlformats.org/officeDocument/2006/relationships/customXml" Target="../ink/ink1012.xml"/><Relationship Id="rId51" Type="http://schemas.openxmlformats.org/officeDocument/2006/relationships/image" Target="../media/image25.png"/><Relationship Id="rId72" Type="http://schemas.openxmlformats.org/officeDocument/2006/relationships/customXml" Target="../ink/ink1044.xml"/><Relationship Id="rId93" Type="http://schemas.openxmlformats.org/officeDocument/2006/relationships/image" Target="../media/image46.png"/><Relationship Id="rId98" Type="http://schemas.openxmlformats.org/officeDocument/2006/relationships/customXml" Target="../ink/ink1057.xml"/><Relationship Id="rId121" Type="http://schemas.openxmlformats.org/officeDocument/2006/relationships/image" Target="../media/image60.png"/><Relationship Id="rId142" Type="http://schemas.openxmlformats.org/officeDocument/2006/relationships/customXml" Target="../ink/ink1079.xml"/><Relationship Id="rId163" Type="http://schemas.openxmlformats.org/officeDocument/2006/relationships/image" Target="../media/image81.png"/><Relationship Id="rId184" Type="http://schemas.openxmlformats.org/officeDocument/2006/relationships/customXml" Target="../ink/ink1100.xml"/><Relationship Id="rId189" Type="http://schemas.openxmlformats.org/officeDocument/2006/relationships/image" Target="../media/image22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115.xml"/><Relationship Id="rId230" Type="http://schemas.openxmlformats.org/officeDocument/2006/relationships/customXml" Target="../ink/ink1123.xml"/><Relationship Id="rId235" Type="http://schemas.openxmlformats.org/officeDocument/2006/relationships/image" Target="../media/image45.png"/><Relationship Id="rId251" Type="http://schemas.openxmlformats.org/officeDocument/2006/relationships/image" Target="../media/image53.png"/><Relationship Id="rId256" Type="http://schemas.openxmlformats.org/officeDocument/2006/relationships/customXml" Target="../ink/ink1136.xml"/><Relationship Id="rId277" Type="http://schemas.openxmlformats.org/officeDocument/2006/relationships/image" Target="../media/image66.png"/><Relationship Id="rId25" Type="http://schemas.openxmlformats.org/officeDocument/2006/relationships/image" Target="../media/image12.png"/><Relationship Id="rId46" Type="http://schemas.openxmlformats.org/officeDocument/2006/relationships/customXml" Target="../ink/ink1031.xml"/><Relationship Id="rId67" Type="http://schemas.openxmlformats.org/officeDocument/2006/relationships/image" Target="../media/image33.png"/><Relationship Id="rId116" Type="http://schemas.openxmlformats.org/officeDocument/2006/relationships/customXml" Target="../ink/ink1066.xml"/><Relationship Id="rId137" Type="http://schemas.openxmlformats.org/officeDocument/2006/relationships/image" Target="../media/image68.png"/><Relationship Id="rId158" Type="http://schemas.openxmlformats.org/officeDocument/2006/relationships/customXml" Target="../ink/ink1087.xml"/><Relationship Id="rId272" Type="http://schemas.openxmlformats.org/officeDocument/2006/relationships/customXml" Target="../ink/ink1144.xml"/><Relationship Id="rId20" Type="http://schemas.openxmlformats.org/officeDocument/2006/relationships/customXml" Target="../ink/ink1018.xml"/><Relationship Id="rId41" Type="http://schemas.openxmlformats.org/officeDocument/2006/relationships/image" Target="../media/image20.png"/><Relationship Id="rId62" Type="http://schemas.openxmlformats.org/officeDocument/2006/relationships/customXml" Target="../ink/ink1039.xml"/><Relationship Id="rId83" Type="http://schemas.openxmlformats.org/officeDocument/2006/relationships/image" Target="../media/image41.png"/><Relationship Id="rId88" Type="http://schemas.openxmlformats.org/officeDocument/2006/relationships/customXml" Target="../ink/ink1052.xml"/><Relationship Id="rId111" Type="http://schemas.openxmlformats.org/officeDocument/2006/relationships/image" Target="../media/image55.png"/><Relationship Id="rId132" Type="http://schemas.openxmlformats.org/officeDocument/2006/relationships/customXml" Target="../ink/ink1074.xml"/><Relationship Id="rId153" Type="http://schemas.openxmlformats.org/officeDocument/2006/relationships/image" Target="../media/image76.png"/><Relationship Id="rId174" Type="http://schemas.openxmlformats.org/officeDocument/2006/relationships/customXml" Target="../ink/ink1095.xml"/><Relationship Id="rId179" Type="http://schemas.openxmlformats.org/officeDocument/2006/relationships/image" Target="../media/image17.png"/><Relationship Id="rId195" Type="http://schemas.openxmlformats.org/officeDocument/2006/relationships/image" Target="../media/image25.png"/><Relationship Id="rId209" Type="http://schemas.openxmlformats.org/officeDocument/2006/relationships/image" Target="../media/image32.png"/><Relationship Id="rId190" Type="http://schemas.openxmlformats.org/officeDocument/2006/relationships/customXml" Target="../ink/ink1103.xml"/><Relationship Id="rId204" Type="http://schemas.openxmlformats.org/officeDocument/2006/relationships/customXml" Target="../ink/ink1110.xml"/><Relationship Id="rId220" Type="http://schemas.openxmlformats.org/officeDocument/2006/relationships/customXml" Target="../ink/ink1118.xml"/><Relationship Id="rId225" Type="http://schemas.openxmlformats.org/officeDocument/2006/relationships/image" Target="../media/image40.png"/><Relationship Id="rId241" Type="http://schemas.openxmlformats.org/officeDocument/2006/relationships/image" Target="../media/image48.png"/><Relationship Id="rId246" Type="http://schemas.openxmlformats.org/officeDocument/2006/relationships/customXml" Target="../ink/ink1131.xml"/><Relationship Id="rId267" Type="http://schemas.openxmlformats.org/officeDocument/2006/relationships/image" Target="../media/image61.png"/><Relationship Id="rId288" Type="http://schemas.openxmlformats.org/officeDocument/2006/relationships/customXml" Target="../ink/ink1152.xml"/><Relationship Id="rId15" Type="http://schemas.openxmlformats.org/officeDocument/2006/relationships/image" Target="../media/image7.png"/><Relationship Id="rId36" Type="http://schemas.openxmlformats.org/officeDocument/2006/relationships/customXml" Target="../ink/ink1026.xml"/><Relationship Id="rId57" Type="http://schemas.openxmlformats.org/officeDocument/2006/relationships/image" Target="../media/image28.png"/><Relationship Id="rId106" Type="http://schemas.openxmlformats.org/officeDocument/2006/relationships/customXml" Target="../ink/ink1061.xml"/><Relationship Id="rId127" Type="http://schemas.openxmlformats.org/officeDocument/2006/relationships/image" Target="../media/image63.png"/><Relationship Id="rId262" Type="http://schemas.openxmlformats.org/officeDocument/2006/relationships/customXml" Target="../ink/ink1139.xml"/><Relationship Id="rId283" Type="http://schemas.openxmlformats.org/officeDocument/2006/relationships/image" Target="../media/image69.png"/><Relationship Id="rId10" Type="http://schemas.openxmlformats.org/officeDocument/2006/relationships/customXml" Target="../ink/ink1013.xml"/><Relationship Id="rId31" Type="http://schemas.openxmlformats.org/officeDocument/2006/relationships/image" Target="../media/image15.png"/><Relationship Id="rId52" Type="http://schemas.openxmlformats.org/officeDocument/2006/relationships/customXml" Target="../ink/ink1034.xml"/><Relationship Id="rId73" Type="http://schemas.openxmlformats.org/officeDocument/2006/relationships/image" Target="../media/image36.png"/><Relationship Id="rId78" Type="http://schemas.openxmlformats.org/officeDocument/2006/relationships/customXml" Target="../ink/ink1047.xml"/><Relationship Id="rId94" Type="http://schemas.openxmlformats.org/officeDocument/2006/relationships/customXml" Target="../ink/ink105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069.xml"/><Relationship Id="rId143" Type="http://schemas.openxmlformats.org/officeDocument/2006/relationships/image" Target="../media/image71.png"/><Relationship Id="rId148" Type="http://schemas.openxmlformats.org/officeDocument/2006/relationships/customXml" Target="../ink/ink1082.xml"/><Relationship Id="rId164" Type="http://schemas.openxmlformats.org/officeDocument/2006/relationships/customXml" Target="../ink/ink1090.xml"/><Relationship Id="rId169" Type="http://schemas.openxmlformats.org/officeDocument/2006/relationships/image" Target="../media/image84.png"/><Relationship Id="rId185" Type="http://schemas.openxmlformats.org/officeDocument/2006/relationships/image" Target="../media/image20.png"/><Relationship Id="rId4" Type="http://schemas.openxmlformats.org/officeDocument/2006/relationships/customXml" Target="../ink/ink1010.xml"/><Relationship Id="rId9" Type="http://schemas.openxmlformats.org/officeDocument/2006/relationships/image" Target="../media/image4.png"/><Relationship Id="rId180" Type="http://schemas.openxmlformats.org/officeDocument/2006/relationships/customXml" Target="../ink/ink1098.xml"/><Relationship Id="rId210" Type="http://schemas.openxmlformats.org/officeDocument/2006/relationships/customXml" Target="../ink/ink1113.xml"/><Relationship Id="rId215" Type="http://schemas.openxmlformats.org/officeDocument/2006/relationships/image" Target="../media/image35.png"/><Relationship Id="rId236" Type="http://schemas.openxmlformats.org/officeDocument/2006/relationships/customXml" Target="../ink/ink1126.xml"/><Relationship Id="rId257" Type="http://schemas.openxmlformats.org/officeDocument/2006/relationships/image" Target="../media/image56.png"/><Relationship Id="rId278" Type="http://schemas.openxmlformats.org/officeDocument/2006/relationships/customXml" Target="../ink/ink1147.xml"/><Relationship Id="rId26" Type="http://schemas.openxmlformats.org/officeDocument/2006/relationships/customXml" Target="../ink/ink1021.xml"/><Relationship Id="rId231" Type="http://schemas.openxmlformats.org/officeDocument/2006/relationships/image" Target="../media/image43.png"/><Relationship Id="rId252" Type="http://schemas.openxmlformats.org/officeDocument/2006/relationships/customXml" Target="../ink/ink1134.xml"/><Relationship Id="rId273" Type="http://schemas.openxmlformats.org/officeDocument/2006/relationships/image" Target="../media/image64.png"/><Relationship Id="rId47" Type="http://schemas.openxmlformats.org/officeDocument/2006/relationships/image" Target="../media/image23.png"/><Relationship Id="rId68" Type="http://schemas.openxmlformats.org/officeDocument/2006/relationships/customXml" Target="../ink/ink1042.xml"/><Relationship Id="rId89" Type="http://schemas.openxmlformats.org/officeDocument/2006/relationships/image" Target="../media/image44.png"/><Relationship Id="rId112" Type="http://schemas.openxmlformats.org/officeDocument/2006/relationships/customXml" Target="../ink/ink1064.xml"/><Relationship Id="rId133" Type="http://schemas.openxmlformats.org/officeDocument/2006/relationships/image" Target="../media/image66.png"/><Relationship Id="rId154" Type="http://schemas.openxmlformats.org/officeDocument/2006/relationships/customXml" Target="../ink/ink1085.xml"/><Relationship Id="rId175" Type="http://schemas.openxmlformats.org/officeDocument/2006/relationships/image" Target="../media/image87.png"/><Relationship Id="rId196" Type="http://schemas.openxmlformats.org/officeDocument/2006/relationships/customXml" Target="../ink/ink1106.xml"/><Relationship Id="rId200" Type="http://schemas.openxmlformats.org/officeDocument/2006/relationships/customXml" Target="../ink/ink1108.xml"/><Relationship Id="rId16" Type="http://schemas.openxmlformats.org/officeDocument/2006/relationships/customXml" Target="../ink/ink1016.xml"/><Relationship Id="rId221" Type="http://schemas.openxmlformats.org/officeDocument/2006/relationships/image" Target="../media/image38.png"/><Relationship Id="rId242" Type="http://schemas.openxmlformats.org/officeDocument/2006/relationships/customXml" Target="../ink/ink1129.xml"/><Relationship Id="rId263" Type="http://schemas.openxmlformats.org/officeDocument/2006/relationships/image" Target="../media/image59.png"/><Relationship Id="rId284" Type="http://schemas.openxmlformats.org/officeDocument/2006/relationships/customXml" Target="../ink/ink1150.xml"/><Relationship Id="rId37" Type="http://schemas.openxmlformats.org/officeDocument/2006/relationships/image" Target="../media/image18.png"/><Relationship Id="rId58" Type="http://schemas.openxmlformats.org/officeDocument/2006/relationships/customXml" Target="../ink/ink1037.xml"/><Relationship Id="rId79" Type="http://schemas.openxmlformats.org/officeDocument/2006/relationships/image" Target="../media/image39.png"/><Relationship Id="rId102" Type="http://schemas.openxmlformats.org/officeDocument/2006/relationships/customXml" Target="../ink/ink1059.xml"/><Relationship Id="rId123" Type="http://schemas.openxmlformats.org/officeDocument/2006/relationships/image" Target="../media/image61.png"/><Relationship Id="rId144" Type="http://schemas.openxmlformats.org/officeDocument/2006/relationships/customXml" Target="../ink/ink1080.xml"/><Relationship Id="rId90" Type="http://schemas.openxmlformats.org/officeDocument/2006/relationships/customXml" Target="../ink/ink1053.xml"/><Relationship Id="rId165" Type="http://schemas.openxmlformats.org/officeDocument/2006/relationships/image" Target="../media/image82.png"/><Relationship Id="rId186" Type="http://schemas.openxmlformats.org/officeDocument/2006/relationships/customXml" Target="../ink/ink1101.xml"/><Relationship Id="rId211" Type="http://schemas.openxmlformats.org/officeDocument/2006/relationships/image" Target="../media/image33.png"/><Relationship Id="rId232" Type="http://schemas.openxmlformats.org/officeDocument/2006/relationships/customXml" Target="../ink/ink1124.xml"/><Relationship Id="rId253" Type="http://schemas.openxmlformats.org/officeDocument/2006/relationships/image" Target="../media/image54.png"/><Relationship Id="rId274" Type="http://schemas.openxmlformats.org/officeDocument/2006/relationships/customXml" Target="../ink/ink1145.xml"/><Relationship Id="rId27" Type="http://schemas.openxmlformats.org/officeDocument/2006/relationships/image" Target="../media/image13.png"/><Relationship Id="rId48" Type="http://schemas.openxmlformats.org/officeDocument/2006/relationships/customXml" Target="../ink/ink1032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34" Type="http://schemas.openxmlformats.org/officeDocument/2006/relationships/customXml" Target="../ink/ink1075.xml"/><Relationship Id="rId80" Type="http://schemas.openxmlformats.org/officeDocument/2006/relationships/customXml" Target="../ink/ink1048.xml"/><Relationship Id="rId155" Type="http://schemas.openxmlformats.org/officeDocument/2006/relationships/image" Target="../media/image77.png"/><Relationship Id="rId176" Type="http://schemas.openxmlformats.org/officeDocument/2006/relationships/customXml" Target="../ink/ink1096.xml"/><Relationship Id="rId197" Type="http://schemas.openxmlformats.org/officeDocument/2006/relationships/image" Target="../media/image26.png"/><Relationship Id="rId201" Type="http://schemas.openxmlformats.org/officeDocument/2006/relationships/image" Target="../media/image28.png"/><Relationship Id="rId222" Type="http://schemas.openxmlformats.org/officeDocument/2006/relationships/customXml" Target="../ink/ink1119.xml"/><Relationship Id="rId243" Type="http://schemas.openxmlformats.org/officeDocument/2006/relationships/image" Target="../media/image49.png"/><Relationship Id="rId264" Type="http://schemas.openxmlformats.org/officeDocument/2006/relationships/customXml" Target="../ink/ink1140.xml"/><Relationship Id="rId285" Type="http://schemas.openxmlformats.org/officeDocument/2006/relationships/image" Target="../media/image70.png"/><Relationship Id="rId17" Type="http://schemas.openxmlformats.org/officeDocument/2006/relationships/image" Target="../media/image8.png"/><Relationship Id="rId38" Type="http://schemas.openxmlformats.org/officeDocument/2006/relationships/customXml" Target="../ink/ink1027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124" Type="http://schemas.openxmlformats.org/officeDocument/2006/relationships/customXml" Target="../ink/ink1070.xml"/><Relationship Id="rId70" Type="http://schemas.openxmlformats.org/officeDocument/2006/relationships/customXml" Target="../ink/ink1043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66" Type="http://schemas.openxmlformats.org/officeDocument/2006/relationships/customXml" Target="../ink/ink1091.xml"/><Relationship Id="rId18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14.xml"/><Relationship Id="rId233" Type="http://schemas.openxmlformats.org/officeDocument/2006/relationships/image" Target="../media/image44.png"/><Relationship Id="rId254" Type="http://schemas.openxmlformats.org/officeDocument/2006/relationships/customXml" Target="../ink/ink1135.xml"/><Relationship Id="rId28" Type="http://schemas.openxmlformats.org/officeDocument/2006/relationships/customXml" Target="../ink/ink1022.xml"/><Relationship Id="rId49" Type="http://schemas.openxmlformats.org/officeDocument/2006/relationships/image" Target="../media/image24.png"/><Relationship Id="rId114" Type="http://schemas.openxmlformats.org/officeDocument/2006/relationships/customXml" Target="../ink/ink1065.xml"/><Relationship Id="rId275" Type="http://schemas.openxmlformats.org/officeDocument/2006/relationships/image" Target="../media/image65.png"/><Relationship Id="rId60" Type="http://schemas.openxmlformats.org/officeDocument/2006/relationships/customXml" Target="../ink/ink1038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56" Type="http://schemas.openxmlformats.org/officeDocument/2006/relationships/customXml" Target="../ink/ink1086.xml"/><Relationship Id="rId177" Type="http://schemas.openxmlformats.org/officeDocument/2006/relationships/image" Target="../media/image88.png"/><Relationship Id="rId198" Type="http://schemas.openxmlformats.org/officeDocument/2006/relationships/customXml" Target="../ink/ink1107.xml"/><Relationship Id="rId202" Type="http://schemas.openxmlformats.org/officeDocument/2006/relationships/customXml" Target="../ink/ink1109.xml"/><Relationship Id="rId223" Type="http://schemas.openxmlformats.org/officeDocument/2006/relationships/image" Target="../media/image39.png"/><Relationship Id="rId244" Type="http://schemas.openxmlformats.org/officeDocument/2006/relationships/customXml" Target="../ink/ink1130.xml"/><Relationship Id="rId18" Type="http://schemas.openxmlformats.org/officeDocument/2006/relationships/customXml" Target="../ink/ink1017.xml"/><Relationship Id="rId39" Type="http://schemas.openxmlformats.org/officeDocument/2006/relationships/image" Target="../media/image19.png"/><Relationship Id="rId265" Type="http://schemas.openxmlformats.org/officeDocument/2006/relationships/image" Target="../media/image60.png"/><Relationship Id="rId286" Type="http://schemas.openxmlformats.org/officeDocument/2006/relationships/customXml" Target="../ink/ink115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Version August 26th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3619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06537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0362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 </a:t>
            </a:r>
            <a:r>
              <a:rPr lang="nl-NL" dirty="0" err="1"/>
              <a:t>owns</a:t>
            </a:r>
            <a:r>
              <a:rPr lang="nl-NL" dirty="0"/>
              <a:t> WR01</a:t>
            </a:r>
          </a:p>
        </p:txBody>
      </p:sp>
    </p:spTree>
    <p:extLst>
      <p:ext uri="{BB962C8B-B14F-4D97-AF65-F5344CB8AC3E}">
        <p14:creationId xmlns:p14="http://schemas.microsoft.com/office/powerpoint/2010/main" val="142912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53087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53255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53255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50085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9917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A25C7B-FB1C-4EDE-A309-CA2F5D7F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526597"/>
            <a:ext cx="5510212" cy="27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93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64607" y="3163339"/>
            <a:ext cx="12691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3163339"/>
            <a:ext cx="1111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96025" y="3163339"/>
            <a:ext cx="1111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0672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28463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89254" y="284634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3CA26B37-CB48-45F5-897E-08BC608E0F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BAU01?</a:t>
            </a:r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D4183D50-08E4-4078-838B-ABC4F625B924}"/>
              </a:ext>
            </a:extLst>
          </p:cNvPr>
          <p:cNvSpPr/>
          <p:nvPr/>
        </p:nvSpPr>
        <p:spPr>
          <a:xfrm rot="19796883">
            <a:off x="6709190" y="1615488"/>
            <a:ext cx="879052" cy="113973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732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3786E510-1660-4846-9C7D-0E7A275C24B0}"/>
              </a:ext>
            </a:extLst>
          </p:cNvPr>
          <p:cNvCxnSpPr>
            <a:cxnSpLocks/>
            <a:stCxn id="283" idx="2"/>
            <a:endCxn id="289" idx="0"/>
          </p:cNvCxnSpPr>
          <p:nvPr/>
        </p:nvCxnSpPr>
        <p:spPr>
          <a:xfrm>
            <a:off x="735096" y="2326444"/>
            <a:ext cx="277384" cy="49155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272469" y="1957112"/>
            <a:ext cx="92525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Thomas</a:t>
            </a:r>
            <a:endParaRPr lang="en-GB" dirty="0"/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6C2BFE7E-98C9-4DC5-ACC5-234B5F3DD553}"/>
              </a:ext>
            </a:extLst>
          </p:cNvPr>
          <p:cNvSpPr txBox="1"/>
          <p:nvPr/>
        </p:nvSpPr>
        <p:spPr>
          <a:xfrm>
            <a:off x="275203" y="3829042"/>
            <a:ext cx="103784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Elisabeth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275C011C-72B8-418C-8DF9-DFEBEB784986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1613382" y="2105521"/>
            <a:ext cx="3657928" cy="89714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3834568" cy="97114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E45C68E2-33D0-4FD5-A249-BE340AF5D68A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2043350" cy="789192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411578" y="281800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8ACF802F-66BD-42BF-9B91-7DD147C8F55D}"/>
              </a:ext>
            </a:extLst>
          </p:cNvPr>
          <p:cNvCxnSpPr>
            <a:cxnSpLocks/>
            <a:stCxn id="289" idx="2"/>
          </p:cNvCxnSpPr>
          <p:nvPr/>
        </p:nvCxnSpPr>
        <p:spPr>
          <a:xfrm flipH="1">
            <a:off x="814189" y="3187335"/>
            <a:ext cx="198291" cy="533943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itel 29">
            <a:extLst>
              <a:ext uri="{FF2B5EF4-FFF2-40B4-BE49-F238E27FC236}">
                <a16:creationId xmlns:a16="http://schemas.microsoft.com/office/drawing/2014/main" id="{4C15B1B9-7B84-49BB-94C3-E02C7625145B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own</a:t>
            </a:r>
            <a:r>
              <a:rPr lang="nl-NL" dirty="0"/>
              <a:t> WR02, WR08 </a:t>
            </a:r>
            <a:r>
              <a:rPr lang="nl-NL" dirty="0" err="1"/>
              <a:t>and</a:t>
            </a:r>
            <a:r>
              <a:rPr lang="nl-NL" dirty="0"/>
              <a:t> WR10</a:t>
            </a:r>
          </a:p>
        </p:txBody>
      </p:sp>
    </p:spTree>
    <p:extLst>
      <p:ext uri="{BB962C8B-B14F-4D97-AF65-F5344CB8AC3E}">
        <p14:creationId xmlns:p14="http://schemas.microsoft.com/office/powerpoint/2010/main" val="3293116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sp>
        <p:nvSpPr>
          <p:cNvPr id="20" name="Titel 29">
            <a:extLst>
              <a:ext uri="{FF2B5EF4-FFF2-40B4-BE49-F238E27FC236}">
                <a16:creationId xmlns:a16="http://schemas.microsoft.com/office/drawing/2014/main" id="{7E9DD7CD-EEFB-4391-A759-3A284E52561E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 LADM we say </a:t>
            </a:r>
            <a:r>
              <a:rPr lang="nl-NL" dirty="0" err="1"/>
              <a:t>that</a:t>
            </a:r>
            <a:r>
              <a:rPr lang="nl-NL" dirty="0"/>
              <a:t> 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both</a:t>
            </a:r>
            <a:r>
              <a:rPr lang="nl-NL" dirty="0"/>
              <a:t> have a share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owership</a:t>
            </a:r>
            <a:r>
              <a:rPr lang="nl-NL" dirty="0"/>
              <a:t> of BAU02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8C542E2C-1540-436E-A44A-EAC9705BA614}"/>
              </a:ext>
            </a:extLst>
          </p:cNvPr>
          <p:cNvSpPr/>
          <p:nvPr/>
        </p:nvSpPr>
        <p:spPr>
          <a:xfrm>
            <a:off x="3197466" y="3754099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550937" y="1319208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610350" y="1090083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29">
            <a:extLst>
              <a:ext uri="{FF2B5EF4-FFF2-40B4-BE49-F238E27FC236}">
                <a16:creationId xmlns:a16="http://schemas.microsoft.com/office/drawing/2014/main" id="{9A384885-61ED-422C-84CC-E23CE27CB237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BAU02 </a:t>
            </a:r>
            <a:r>
              <a:rPr lang="nl-NL" dirty="0" err="1"/>
              <a:t>consists</a:t>
            </a:r>
            <a:r>
              <a:rPr lang="nl-NL" dirty="0"/>
              <a:t> out of WR02, WR08, WR10</a:t>
            </a:r>
          </a:p>
          <a:p>
            <a:r>
              <a:rPr lang="nl-NL" dirty="0" err="1"/>
              <a:t>One</a:t>
            </a:r>
            <a:r>
              <a:rPr lang="nl-NL" dirty="0"/>
              <a:t> property,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units (</a:t>
            </a:r>
            <a:r>
              <a:rPr lang="nl-NL" dirty="0" err="1"/>
              <a:t>parcels</a:t>
            </a:r>
            <a:r>
              <a:rPr lang="nl-NL" dirty="0"/>
              <a:t>)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FFCD45AB-5142-4928-9719-CFB3EFAF369E}"/>
              </a:ext>
            </a:extLst>
          </p:cNvPr>
          <p:cNvSpPr/>
          <p:nvPr/>
        </p:nvSpPr>
        <p:spPr>
          <a:xfrm>
            <a:off x="7060717" y="3896974"/>
            <a:ext cx="4845534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43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89B05B10-D937-411F-8C47-C6889B65AC2E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22406" cy="46487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45B34FA7-0BF0-4283-BC72-40F159A893D5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42704" cy="194122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D8562D2A-9122-4F1D-B474-FEFDE33CEA03}"/>
              </a:ext>
            </a:extLst>
          </p:cNvPr>
          <p:cNvCxnSpPr>
            <a:cxnSpLocks/>
            <a:stCxn id="294" idx="3"/>
          </p:cNvCxnSpPr>
          <p:nvPr/>
        </p:nvCxnSpPr>
        <p:spPr>
          <a:xfrm>
            <a:off x="1857017" y="2461436"/>
            <a:ext cx="6319248" cy="351967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E3DBF53D-7BE4-45D2-B2B0-ED3B60F46036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1266068" y="2626518"/>
            <a:ext cx="99356" cy="1184940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3016C847-2A20-4D4D-B478-76953F035090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>
            <a:off x="1857017" y="1760248"/>
            <a:ext cx="7862147" cy="7011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kstvak 289">
            <a:extLst>
              <a:ext uri="{FF2B5EF4-FFF2-40B4-BE49-F238E27FC236}">
                <a16:creationId xmlns:a16="http://schemas.microsoft.com/office/drawing/2014/main" id="{3B36FE8B-1B54-4D38-8997-8D145B8269FF}"/>
              </a:ext>
            </a:extLst>
          </p:cNvPr>
          <p:cNvSpPr txBox="1"/>
          <p:nvPr/>
        </p:nvSpPr>
        <p:spPr>
          <a:xfrm>
            <a:off x="161633" y="3811458"/>
            <a:ext cx="2407582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en-GB" dirty="0"/>
          </a:p>
        </p:txBody>
      </p:sp>
      <p:sp>
        <p:nvSpPr>
          <p:cNvPr id="34" name="L-vorm 33">
            <a:extLst>
              <a:ext uri="{FF2B5EF4-FFF2-40B4-BE49-F238E27FC236}">
                <a16:creationId xmlns:a16="http://schemas.microsoft.com/office/drawing/2014/main" id="{C0F2F760-9157-473F-A539-B08D29E1F7C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1" name="Rechthoek 300">
            <a:extLst>
              <a:ext uri="{FF2B5EF4-FFF2-40B4-BE49-F238E27FC236}">
                <a16:creationId xmlns:a16="http://schemas.microsoft.com/office/drawing/2014/main" id="{1744AEFE-EE36-4240-9F6F-0722DB5603E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2" name="Rechthoek 301">
            <a:extLst>
              <a:ext uri="{FF2B5EF4-FFF2-40B4-BE49-F238E27FC236}">
                <a16:creationId xmlns:a16="http://schemas.microsoft.com/office/drawing/2014/main" id="{536C0015-3A36-4A8D-B1F7-E23BD1B58D56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3" name="Rechthoek 302">
            <a:extLst>
              <a:ext uri="{FF2B5EF4-FFF2-40B4-BE49-F238E27FC236}">
                <a16:creationId xmlns:a16="http://schemas.microsoft.com/office/drawing/2014/main" id="{7A9A9C11-4AAC-49B1-ADA2-0B02DA2D209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7596B82C-A271-45BD-A1A3-67C377742ABD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6141890" cy="154219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  <a:stCxn id="294" idx="3"/>
          </p:cNvCxnSpPr>
          <p:nvPr/>
        </p:nvCxnSpPr>
        <p:spPr>
          <a:xfrm flipV="1">
            <a:off x="1857017" y="2432194"/>
            <a:ext cx="6295756" cy="292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kstvak 293">
            <a:extLst>
              <a:ext uri="{FF2B5EF4-FFF2-40B4-BE49-F238E27FC236}">
                <a16:creationId xmlns:a16="http://schemas.microsoft.com/office/drawing/2014/main" id="{1D689961-778F-4C38-8DDB-30714C1717A3}"/>
              </a:ext>
            </a:extLst>
          </p:cNvPr>
          <p:cNvSpPr txBox="1"/>
          <p:nvPr/>
        </p:nvSpPr>
        <p:spPr>
          <a:xfrm>
            <a:off x="655213" y="227677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6" name="Titel 29">
            <a:extLst>
              <a:ext uri="{FF2B5EF4-FFF2-40B4-BE49-F238E27FC236}">
                <a16:creationId xmlns:a16="http://schemas.microsoft.com/office/drawing/2014/main" id="{BF06819C-81CA-449A-B8C3-69E32EA17475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7947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381309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379543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BAU03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6" y="33553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0200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WR15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6" y="41877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WR07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112434"/>
            <a:ext cx="1235633" cy="17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413009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9077749" y="4112434"/>
            <a:ext cx="944967" cy="1224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9077749" y="3672386"/>
            <a:ext cx="944967" cy="440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 flipV="1">
            <a:off x="9077749" y="4112434"/>
            <a:ext cx="944967" cy="39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381309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Right03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6" y="25230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58524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2840036"/>
            <a:ext cx="944967" cy="12723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16906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H="1">
            <a:off x="9077749" y="2007686"/>
            <a:ext cx="944967" cy="2104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77750" y="4098643"/>
            <a:ext cx="944966" cy="2070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el 29">
            <a:extLst>
              <a:ext uri="{FF2B5EF4-FFF2-40B4-BE49-F238E27FC236}">
                <a16:creationId xmlns:a16="http://schemas.microsoft.com/office/drawing/2014/main" id="{3C05881F-0046-4A0D-88D9-44F7574F4CFD}"/>
              </a:ext>
            </a:extLst>
          </p:cNvPr>
          <p:cNvSpPr txBox="1">
            <a:spLocks/>
          </p:cNvSpPr>
          <p:nvPr/>
        </p:nvSpPr>
        <p:spPr>
          <a:xfrm>
            <a:off x="6810798" y="4674304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 err="1"/>
              <a:t>Municipality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BAU03 </a:t>
            </a:r>
            <a:r>
              <a:rPr lang="nl-NL" sz="1800" dirty="0" err="1"/>
              <a:t>consisting</a:t>
            </a:r>
            <a:r>
              <a:rPr lang="nl-NL" sz="1800" dirty="0"/>
              <a:t> out of WR03, WR05, WR06, WR07, WR15 &amp; WR16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4D752E-2473-45FB-B2AF-946D8A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7" y="0"/>
            <a:ext cx="6138862" cy="32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07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4824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46527" y="3255153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</p:cNvCxnSpPr>
          <p:nvPr/>
        </p:nvCxnSpPr>
        <p:spPr>
          <a:xfrm flipH="1">
            <a:off x="2211575" y="2325203"/>
            <a:ext cx="4816174" cy="29977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Rechte verbindingslijn 274">
            <a:extLst>
              <a:ext uri="{FF2B5EF4-FFF2-40B4-BE49-F238E27FC236}">
                <a16:creationId xmlns:a16="http://schemas.microsoft.com/office/drawing/2014/main" id="{3DF7C18E-904D-4B6D-9EE5-1F616809980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7246394" cy="74994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96410" y="3410416"/>
            <a:ext cx="128550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E75A44B9-491B-4AC1-BBD7-6424D743641E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2255977" y="3730578"/>
            <a:ext cx="2547062" cy="72128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2025270" cy="71295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9EAAC9D9-A6CB-4908-8C21-D73CFEB59634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kstvak 300">
            <a:extLst>
              <a:ext uri="{FF2B5EF4-FFF2-40B4-BE49-F238E27FC236}">
                <a16:creationId xmlns:a16="http://schemas.microsoft.com/office/drawing/2014/main" id="{98219C23-E6EB-4F76-90E2-E477FB09E75B}"/>
              </a:ext>
            </a:extLst>
          </p:cNvPr>
          <p:cNvSpPr txBox="1"/>
          <p:nvPr/>
        </p:nvSpPr>
        <p:spPr>
          <a:xfrm>
            <a:off x="976250" y="243998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303" name="Tekstvak 302">
            <a:extLst>
              <a:ext uri="{FF2B5EF4-FFF2-40B4-BE49-F238E27FC236}">
                <a16:creationId xmlns:a16="http://schemas.microsoft.com/office/drawing/2014/main" id="{ACEBA2FE-B152-417A-8655-AFF1C18D0D53}"/>
              </a:ext>
            </a:extLst>
          </p:cNvPr>
          <p:cNvSpPr txBox="1"/>
          <p:nvPr/>
        </p:nvSpPr>
        <p:spPr>
          <a:xfrm>
            <a:off x="173325" y="1251175"/>
            <a:ext cx="71205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Anna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4" name="Tekstvak 303">
            <a:extLst>
              <a:ext uri="{FF2B5EF4-FFF2-40B4-BE49-F238E27FC236}">
                <a16:creationId xmlns:a16="http://schemas.microsoft.com/office/drawing/2014/main" id="{00B423B7-D2AE-457B-9B63-E4B9D28EC40B}"/>
              </a:ext>
            </a:extLst>
          </p:cNvPr>
          <p:cNvSpPr txBox="1"/>
          <p:nvPr/>
        </p:nvSpPr>
        <p:spPr>
          <a:xfrm>
            <a:off x="940393" y="1697842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050DD6DD-2D34-4F12-A354-626A6B035B51}"/>
              </a:ext>
            </a:extLst>
          </p:cNvPr>
          <p:cNvCxnSpPr>
            <a:cxnSpLocks/>
            <a:endCxn id="304" idx="3"/>
          </p:cNvCxnSpPr>
          <p:nvPr/>
        </p:nvCxnSpPr>
        <p:spPr>
          <a:xfrm flipH="1" flipV="1">
            <a:off x="2142197" y="1882508"/>
            <a:ext cx="4593167" cy="997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Rechte verbindingslijn 307">
            <a:extLst>
              <a:ext uri="{FF2B5EF4-FFF2-40B4-BE49-F238E27FC236}">
                <a16:creationId xmlns:a16="http://schemas.microsoft.com/office/drawing/2014/main" id="{CC685964-7052-4C6D-A1A1-C5C68EF4B93A}"/>
              </a:ext>
            </a:extLst>
          </p:cNvPr>
          <p:cNvCxnSpPr>
            <a:cxnSpLocks/>
            <a:stCxn id="304" idx="1"/>
            <a:endCxn id="303" idx="2"/>
          </p:cNvCxnSpPr>
          <p:nvPr/>
        </p:nvCxnSpPr>
        <p:spPr>
          <a:xfrm flipH="1" flipV="1">
            <a:off x="529352" y="1620507"/>
            <a:ext cx="411041" cy="2620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17B34847-CCA8-49A1-A633-8641E5922BF8}"/>
              </a:ext>
            </a:extLst>
          </p:cNvPr>
          <p:cNvCxnSpPr>
            <a:cxnSpLocks/>
            <a:endCxn id="279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Rechte verbindingslijn 311">
            <a:extLst>
              <a:ext uri="{FF2B5EF4-FFF2-40B4-BE49-F238E27FC236}">
                <a16:creationId xmlns:a16="http://schemas.microsoft.com/office/drawing/2014/main" id="{277301C6-7C18-43FD-8C29-7C76179D32CC}"/>
              </a:ext>
            </a:extLst>
          </p:cNvPr>
          <p:cNvCxnSpPr>
            <a:cxnSpLocks/>
            <a:stCxn id="301" idx="2"/>
            <a:endCxn id="279" idx="0"/>
          </p:cNvCxnSpPr>
          <p:nvPr/>
        </p:nvCxnSpPr>
        <p:spPr>
          <a:xfrm flipH="1">
            <a:off x="1231725" y="2809315"/>
            <a:ext cx="345427" cy="4164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48984" y="502906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3"/>
          </p:cNvCxnSpPr>
          <p:nvPr/>
        </p:nvCxnSpPr>
        <p:spPr>
          <a:xfrm flipH="1" flipV="1">
            <a:off x="1250788" y="5213729"/>
            <a:ext cx="5724877" cy="89130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V="1">
            <a:off x="649886" y="3595082"/>
            <a:ext cx="581839" cy="1433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The Cooperation </a:t>
            </a:r>
            <a:r>
              <a:rPr lang="nl-NL" dirty="0" err="1"/>
              <a:t>and</a:t>
            </a:r>
            <a:r>
              <a:rPr lang="nl-NL" dirty="0"/>
              <a:t> Anna</a:t>
            </a:r>
          </a:p>
        </p:txBody>
      </p:sp>
    </p:spTree>
    <p:extLst>
      <p:ext uri="{BB962C8B-B14F-4D97-AF65-F5344CB8AC3E}">
        <p14:creationId xmlns:p14="http://schemas.microsoft.com/office/powerpoint/2010/main" val="3500263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r>
              <a:rPr lang="nl-NL" dirty="0"/>
              <a:t> or </a:t>
            </a:r>
            <a:r>
              <a:rPr lang="nl-NL" dirty="0" err="1"/>
              <a:t>Shareholders</a:t>
            </a:r>
            <a:endParaRPr lang="nl-NL" dirty="0"/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8878C5B-DD71-4F2D-AED1-F77AD0A8F887}"/>
              </a:ext>
            </a:extLst>
          </p:cNvPr>
          <p:cNvCxnSpPr/>
          <p:nvPr/>
        </p:nvCxnSpPr>
        <p:spPr>
          <a:xfrm flipV="1">
            <a:off x="132080" y="3667760"/>
            <a:ext cx="11795760" cy="11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3834F3AB-F8D6-4F78-9F16-FA496AB631D8}"/>
              </a:ext>
            </a:extLst>
          </p:cNvPr>
          <p:cNvSpPr/>
          <p:nvPr/>
        </p:nvSpPr>
        <p:spPr>
          <a:xfrm rot="5400000">
            <a:off x="2704801" y="5817049"/>
            <a:ext cx="879052" cy="113973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D95F766-86D6-4095-B206-91F5E9A92760}"/>
              </a:ext>
            </a:extLst>
          </p:cNvPr>
          <p:cNvSpPr txBox="1"/>
          <p:nvPr/>
        </p:nvSpPr>
        <p:spPr>
          <a:xfrm>
            <a:off x="3882297" y="6200915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4D33FB9-407D-4F9C-A169-928E45BC9B9B}"/>
              </a:ext>
            </a:extLst>
          </p:cNvPr>
          <p:cNvSpPr txBox="1"/>
          <p:nvPr/>
        </p:nvSpPr>
        <p:spPr>
          <a:xfrm>
            <a:off x="3543838" y="3957501"/>
            <a:ext cx="67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Alternative</a:t>
            </a:r>
            <a:r>
              <a:rPr lang="nl-NL" dirty="0"/>
              <a:t>: </a:t>
            </a:r>
            <a:r>
              <a:rPr lang="nl-NL" dirty="0" err="1"/>
              <a:t>parties</a:t>
            </a:r>
            <a:r>
              <a:rPr lang="nl-NL" dirty="0"/>
              <a:t> Anna </a:t>
            </a:r>
            <a:r>
              <a:rPr lang="nl-NL" dirty="0" err="1"/>
              <a:t>and</a:t>
            </a:r>
            <a:r>
              <a:rPr lang="nl-NL" dirty="0"/>
              <a:t> Cooperation as members of </a:t>
            </a:r>
            <a:r>
              <a:rPr lang="nl-NL" dirty="0" err="1"/>
              <a:t>group</a:t>
            </a:r>
            <a:r>
              <a:rPr lang="nl-NL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44740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3847" y="500575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Titel 29">
            <a:extLst>
              <a:ext uri="{FF2B5EF4-FFF2-40B4-BE49-F238E27FC236}">
                <a16:creationId xmlns:a16="http://schemas.microsoft.com/office/drawing/2014/main" id="{89CEF0D9-4497-43A7-9839-6D01D1D68C2E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897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391F1D6-41CC-4AA8-90E1-32597F2D3BF2}"/>
              </a:ext>
            </a:extLst>
          </p:cNvPr>
          <p:cNvSpPr/>
          <p:nvPr/>
        </p:nvSpPr>
        <p:spPr>
          <a:xfrm>
            <a:off x="3596810" y="238924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BCC97125-CA2A-49E4-820E-491670823127}"/>
              </a:ext>
            </a:extLst>
          </p:cNvPr>
          <p:cNvSpPr/>
          <p:nvPr/>
        </p:nvSpPr>
        <p:spPr>
          <a:xfrm>
            <a:off x="3596810" y="1190540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PartyMemberAnna</a:t>
            </a:r>
            <a:r>
              <a:rPr lang="nl-NL" dirty="0">
                <a:solidFill>
                  <a:schemeClr val="tx1"/>
                </a:solidFill>
              </a:rPr>
              <a:t>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GroupPart</a:t>
            </a:r>
            <a:r>
              <a:rPr lang="nl-NL" sz="1600" dirty="0">
                <a:solidFill>
                  <a:schemeClr val="tx1"/>
                </a:solidFill>
              </a:rPr>
              <a:t> 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Shareholders</a:t>
            </a:r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E416F43B-997F-402E-9016-33E06CE32D49}"/>
              </a:ext>
            </a:extLst>
          </p:cNvPr>
          <p:cNvSpPr/>
          <p:nvPr/>
        </p:nvSpPr>
        <p:spPr>
          <a:xfrm>
            <a:off x="585560" y="4459892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6063E2E3-15E3-423C-AC92-F2A6EF188798}"/>
              </a:ext>
            </a:extLst>
          </p:cNvPr>
          <p:cNvSpPr/>
          <p:nvPr/>
        </p:nvSpPr>
        <p:spPr>
          <a:xfrm>
            <a:off x="585560" y="546010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30463CF-E5FA-44A1-8FCF-0B85940C225A}"/>
              </a:ext>
            </a:extLst>
          </p:cNvPr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827D3B8-633E-4724-A5F0-B5E61EF9EFB2}"/>
              </a:ext>
            </a:extLst>
          </p:cNvPr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69ED25-A117-49C9-BECF-C4CA1D346098}"/>
              </a:ext>
            </a:extLst>
          </p:cNvPr>
          <p:cNvSpPr txBox="1"/>
          <p:nvPr/>
        </p:nvSpPr>
        <p:spPr>
          <a:xfrm>
            <a:off x="2894275" y="6253721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9837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94202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49102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4" y="39434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3" y="539466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4" y="46721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5227205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25902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9077749" y="5227205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260757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989457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94202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5" y="32376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610530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3554614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252797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077748" y="2844968"/>
            <a:ext cx="944968" cy="600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 flipV="1">
            <a:off x="9077748" y="6422307"/>
            <a:ext cx="944968" cy="1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253897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8" y="375781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254480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5" y="31287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77" y="4074815"/>
            <a:ext cx="1235631" cy="1184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7" y="2855969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61" y="3445786"/>
            <a:ext cx="1235634" cy="6290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2861807"/>
            <a:ext cx="1235633" cy="583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61071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8" y="610242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2455777" y="5259021"/>
            <a:ext cx="1235631" cy="11604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61" y="6419424"/>
            <a:ext cx="1235634" cy="4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35E9544-FA3C-43D2-AB03-FC0BD538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28" y="18556"/>
            <a:ext cx="5012270" cy="2454105"/>
          </a:xfrm>
          <a:prstGeom prst="rect">
            <a:avLst/>
          </a:prstGeom>
        </p:spPr>
      </p:pic>
      <p:sp>
        <p:nvSpPr>
          <p:cNvPr id="46" name="Titel 29">
            <a:extLst>
              <a:ext uri="{FF2B5EF4-FFF2-40B4-BE49-F238E27FC236}">
                <a16:creationId xmlns:a16="http://schemas.microsoft.com/office/drawing/2014/main" id="{0B27FBFD-8535-4768-B8CC-BF9BBCBCF4AA}"/>
              </a:ext>
            </a:extLst>
          </p:cNvPr>
          <p:cNvSpPr txBox="1">
            <a:spLocks/>
          </p:cNvSpPr>
          <p:nvPr/>
        </p:nvSpPr>
        <p:spPr>
          <a:xfrm>
            <a:off x="180821" y="582826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/>
              <a:t>Anna has a share 9/10th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ownership</a:t>
            </a:r>
            <a:r>
              <a:rPr lang="nl-NL" sz="1800" dirty="0"/>
              <a:t> of BAU04</a:t>
            </a:r>
          </a:p>
          <a:p>
            <a:pPr algn="r"/>
            <a:r>
              <a:rPr lang="nl-NL" sz="1800" dirty="0"/>
              <a:t>The Cooperation has a share 1/10th</a:t>
            </a:r>
          </a:p>
        </p:txBody>
      </p:sp>
      <p:sp>
        <p:nvSpPr>
          <p:cNvPr id="47" name="Titel 29">
            <a:extLst>
              <a:ext uri="{FF2B5EF4-FFF2-40B4-BE49-F238E27FC236}">
                <a16:creationId xmlns:a16="http://schemas.microsoft.com/office/drawing/2014/main" id="{DD3E753C-94E3-4646-97CB-1E2F6DB72249}"/>
              </a:ext>
            </a:extLst>
          </p:cNvPr>
          <p:cNvSpPr txBox="1">
            <a:spLocks/>
          </p:cNvSpPr>
          <p:nvPr/>
        </p:nvSpPr>
        <p:spPr>
          <a:xfrm>
            <a:off x="2790824" y="597169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/>
              <a:t>The Cooperation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BAU05 </a:t>
            </a:r>
            <a:r>
              <a:rPr lang="nl-NL" sz="1800" dirty="0" err="1"/>
              <a:t>and</a:t>
            </a:r>
            <a:r>
              <a:rPr lang="nl-NL" sz="1800" dirty="0"/>
              <a:t> BAU06</a:t>
            </a:r>
          </a:p>
        </p:txBody>
      </p:sp>
    </p:spTree>
    <p:extLst>
      <p:ext uri="{BB962C8B-B14F-4D97-AF65-F5344CB8AC3E}">
        <p14:creationId xmlns:p14="http://schemas.microsoft.com/office/powerpoint/2010/main" val="399555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7852" y="4253500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7057" y="323617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81485" y="3403358"/>
            <a:ext cx="87705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23565" y="3218692"/>
            <a:ext cx="134562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759662" y="4247812"/>
            <a:ext cx="1098570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2"/>
          </p:cNvCxnSpPr>
          <p:nvPr/>
        </p:nvCxnSpPr>
        <p:spPr>
          <a:xfrm flipH="1" flipV="1">
            <a:off x="1308947" y="4617144"/>
            <a:ext cx="5723370" cy="1214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H="1" flipV="1">
            <a:off x="1196378" y="3588024"/>
            <a:ext cx="112569" cy="65978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(</a:t>
            </a:r>
            <a:r>
              <a:rPr lang="nl-NL" dirty="0" err="1"/>
              <a:t>restriction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Usufruct</a:t>
            </a:r>
            <a:r>
              <a:rPr lang="nl-NL" dirty="0"/>
              <a:t> on BAU06 </a:t>
            </a:r>
            <a:r>
              <a:rPr lang="nl-NL" dirty="0" err="1"/>
              <a:t>whith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 WR11</a:t>
            </a:r>
          </a:p>
        </p:txBody>
      </p:sp>
      <p:sp>
        <p:nvSpPr>
          <p:cNvPr id="286" name="Tekstvak 285">
            <a:extLst>
              <a:ext uri="{FF2B5EF4-FFF2-40B4-BE49-F238E27FC236}">
                <a16:creationId xmlns:a16="http://schemas.microsoft.com/office/drawing/2014/main" id="{13F361B0-5348-4689-B970-B2DD994477BF}"/>
              </a:ext>
            </a:extLst>
          </p:cNvPr>
          <p:cNvSpPr txBox="1"/>
          <p:nvPr/>
        </p:nvSpPr>
        <p:spPr>
          <a:xfrm>
            <a:off x="211873" y="6143570"/>
            <a:ext cx="142071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Municipality</a:t>
            </a:r>
            <a:endParaRPr lang="en-GB" dirty="0"/>
          </a:p>
        </p:txBody>
      </p:sp>
      <p:sp>
        <p:nvSpPr>
          <p:cNvPr id="287" name="Tekstvak 286">
            <a:extLst>
              <a:ext uri="{FF2B5EF4-FFF2-40B4-BE49-F238E27FC236}">
                <a16:creationId xmlns:a16="http://schemas.microsoft.com/office/drawing/2014/main" id="{A95580EF-84F2-4CAD-A82C-ED136B728A6A}"/>
              </a:ext>
            </a:extLst>
          </p:cNvPr>
          <p:cNvSpPr txBox="1"/>
          <p:nvPr/>
        </p:nvSpPr>
        <p:spPr>
          <a:xfrm>
            <a:off x="1754414" y="5375776"/>
            <a:ext cx="99097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Usufruct</a:t>
            </a:r>
            <a:endParaRPr lang="en-GB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E1532DBA-B70A-4DE0-A2AD-F0B2874A3597}"/>
              </a:ext>
            </a:extLst>
          </p:cNvPr>
          <p:cNvCxnSpPr>
            <a:cxnSpLocks/>
            <a:stCxn id="287" idx="1"/>
            <a:endCxn id="286" idx="0"/>
          </p:cNvCxnSpPr>
          <p:nvPr/>
        </p:nvCxnSpPr>
        <p:spPr>
          <a:xfrm flipH="1">
            <a:off x="922231" y="5560442"/>
            <a:ext cx="832183" cy="58312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BA5D2444-E03D-4695-B2DA-384887991D0E}"/>
              </a:ext>
            </a:extLst>
          </p:cNvPr>
          <p:cNvCxnSpPr>
            <a:cxnSpLocks/>
            <a:endCxn id="287" idx="3"/>
          </p:cNvCxnSpPr>
          <p:nvPr/>
        </p:nvCxnSpPr>
        <p:spPr>
          <a:xfrm flipH="1" flipV="1">
            <a:off x="2745391" y="5560442"/>
            <a:ext cx="4439332" cy="42403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BAB3CAFA-E91D-4092-A0DB-367EA02F3414}"/>
              </a:ext>
            </a:extLst>
          </p:cNvPr>
          <p:cNvCxnSpPr>
            <a:cxnSpLocks/>
            <a:stCxn id="287" idx="0"/>
            <a:endCxn id="317" idx="2"/>
          </p:cNvCxnSpPr>
          <p:nvPr/>
        </p:nvCxnSpPr>
        <p:spPr>
          <a:xfrm flipH="1" flipV="1">
            <a:off x="1308947" y="4617144"/>
            <a:ext cx="940956" cy="7586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62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5579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5279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69790"/>
            <a:ext cx="1042572" cy="1226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89602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5579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2335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9631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40348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13317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29">
            <a:extLst>
              <a:ext uri="{FF2B5EF4-FFF2-40B4-BE49-F238E27FC236}">
                <a16:creationId xmlns:a16="http://schemas.microsoft.com/office/drawing/2014/main" id="{EB50FB85-759C-46B4-A3BA-FEA0303543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Cooperation has a </a:t>
            </a:r>
            <a:r>
              <a:rPr lang="nl-NL" dirty="0" err="1"/>
              <a:t>Mortgage</a:t>
            </a:r>
            <a:r>
              <a:rPr lang="nl-NL" dirty="0"/>
              <a:t> on BAU06 </a:t>
            </a:r>
            <a:r>
              <a:rPr lang="nl-NL" dirty="0" err="1"/>
              <a:t>and</a:t>
            </a:r>
            <a:endParaRPr lang="nl-NL" dirty="0"/>
          </a:p>
          <a:p>
            <a:r>
              <a:rPr lang="nl-NL" dirty="0" err="1"/>
              <a:t>Municipality</a:t>
            </a:r>
            <a:r>
              <a:rPr lang="nl-NL" dirty="0"/>
              <a:t> a </a:t>
            </a:r>
            <a:r>
              <a:rPr lang="nl-NL" dirty="0" err="1"/>
              <a:t>usufruct</a:t>
            </a:r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4366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43726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4683794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69790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585E08-AF62-4014-91E7-D5E1BE95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39" y="673833"/>
            <a:ext cx="5411500" cy="2783725"/>
          </a:xfrm>
          <a:prstGeom prst="rect">
            <a:avLst/>
          </a:prstGeom>
        </p:spPr>
      </p:pic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15" idx="2"/>
          </p:cNvCxnSpPr>
          <p:nvPr/>
        </p:nvCxnSpPr>
        <p:spPr>
          <a:xfrm flipH="1" flipV="1">
            <a:off x="4729086" y="5000792"/>
            <a:ext cx="1" cy="578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996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D39AB3-806F-44A9-AE50-991E2FB4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067450"/>
            <a:ext cx="10832465" cy="5231749"/>
          </a:xfrm>
          <a:prstGeom prst="rect">
            <a:avLst/>
          </a:prstGeom>
        </p:spPr>
      </p:pic>
      <p:sp>
        <p:nvSpPr>
          <p:cNvPr id="4" name="Titel 29">
            <a:extLst>
              <a:ext uri="{FF2B5EF4-FFF2-40B4-BE49-F238E27FC236}">
                <a16:creationId xmlns:a16="http://schemas.microsoft.com/office/drawing/2014/main" id="{5FB27748-02F7-4B18-8C2F-C99484F8839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8603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92822" y="588799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47854" y="6177777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992821" y="3822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47852" y="4137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54060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61515" y="383996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972499" y="3820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5729413" y="5169800"/>
            <a:ext cx="12634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736868" y="4137273"/>
            <a:ext cx="1235631" cy="19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72501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61510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>
            <a:off x="2425884" y="5171700"/>
            <a:ext cx="1235626" cy="1006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36863" y="6177777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50531" y="485470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6992867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9992821" y="48528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22" idx="1"/>
          </p:cNvCxnSpPr>
          <p:nvPr/>
        </p:nvCxnSpPr>
        <p:spPr>
          <a:xfrm flipV="1">
            <a:off x="2425884" y="4156967"/>
            <a:ext cx="1235631" cy="1014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 flipV="1">
            <a:off x="2425884" y="5169800"/>
            <a:ext cx="1228176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068220" y="5169800"/>
            <a:ext cx="924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7C1D322F-F5F0-4569-AFD7-F08BE503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62" y="229"/>
            <a:ext cx="6443663" cy="31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1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2698079" y="4117017"/>
            <a:ext cx="4541107" cy="20651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2438436" y="4182671"/>
            <a:ext cx="5190135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748554" y="2911343"/>
            <a:ext cx="4260283" cy="606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584453" y="2726677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>
            <a:off x="1071291" y="2339066"/>
            <a:ext cx="1095213" cy="3876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LongLeaseholders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1533978" y="4138868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178258" y="1969734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460538DC-2066-4176-A7F4-4E6D68E8EA73}"/>
              </a:ext>
            </a:extLst>
          </p:cNvPr>
          <p:cNvSpPr txBox="1"/>
          <p:nvPr/>
        </p:nvSpPr>
        <p:spPr>
          <a:xfrm>
            <a:off x="126376" y="4158849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8A9CF79F-55FA-4ABB-BFB3-6C23E4231080}"/>
              </a:ext>
            </a:extLst>
          </p:cNvPr>
          <p:cNvCxnSpPr>
            <a:cxnSpLocks/>
            <a:stCxn id="307" idx="3"/>
            <a:endCxn id="296" idx="1"/>
          </p:cNvCxnSpPr>
          <p:nvPr/>
        </p:nvCxnSpPr>
        <p:spPr>
          <a:xfrm flipV="1">
            <a:off x="882160" y="4323534"/>
            <a:ext cx="651818" cy="19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731" y="3249956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508713" y="4146444"/>
            <a:ext cx="4498827" cy="3071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344612" y="3992494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endCxn id="289" idx="2"/>
          </p:cNvCxnSpPr>
          <p:nvPr/>
        </p:nvCxnSpPr>
        <p:spPr>
          <a:xfrm flipV="1">
            <a:off x="1271009" y="4361826"/>
            <a:ext cx="655654" cy="6439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350167" y="5005752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1F80B2EE-0FC2-4740-B61E-4487DAAEC72F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4589873" cy="94835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9D38AAE7-ECE1-403E-8A6D-E694DAE087E7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0802CD0C-FC23-4E8E-A7E6-AE78B27078D8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1D2B2331-0A92-46E6-9B6B-770F61D39985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74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37548" y="506296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144126" y="5379963"/>
            <a:ext cx="893422" cy="3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717512" y="506296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68773" y="506606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5778690" y="4570427"/>
            <a:ext cx="1290083" cy="812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410374" y="425342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2485727" y="4570427"/>
            <a:ext cx="1217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39E8A50-D11B-4C29-8877-3721FC994514}"/>
              </a:ext>
            </a:extLst>
          </p:cNvPr>
          <p:cNvSpPr/>
          <p:nvPr/>
        </p:nvSpPr>
        <p:spPr>
          <a:xfrm>
            <a:off x="410374" y="50800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Maria P09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44CADA4-7436-4A63-A1BF-B0A940DB621D}"/>
              </a:ext>
            </a:extLst>
          </p:cNvPr>
          <p:cNvSpPr/>
          <p:nvPr/>
        </p:nvSpPr>
        <p:spPr>
          <a:xfrm>
            <a:off x="380425" y="587250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Johan P10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3ED04946-0EAD-416D-9244-371400E7D0E8}"/>
              </a:ext>
            </a:extLst>
          </p:cNvPr>
          <p:cNvSpPr/>
          <p:nvPr/>
        </p:nvSpPr>
        <p:spPr>
          <a:xfrm>
            <a:off x="3717512" y="587250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FB020958-1344-4543-A250-C89F5381FFA8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792865" y="5379963"/>
            <a:ext cx="1290083" cy="809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>
            <a:extLst>
              <a:ext uri="{FF2B5EF4-FFF2-40B4-BE49-F238E27FC236}">
                <a16:creationId xmlns:a16="http://schemas.microsoft.com/office/drawing/2014/main" id="{773C3093-6687-47C8-BA03-858E58902170}"/>
              </a:ext>
            </a:extLst>
          </p:cNvPr>
          <p:cNvSpPr/>
          <p:nvPr/>
        </p:nvSpPr>
        <p:spPr>
          <a:xfrm>
            <a:off x="3703337" y="425342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4E66196F-A9ED-4C2E-B692-74AC6CB2C09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792865" y="5379963"/>
            <a:ext cx="12900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27A6911-620A-40EE-B8F7-7D6B8986CF7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485727" y="5379963"/>
            <a:ext cx="1231785" cy="1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DDA8AE67-46E4-4C06-BA80-34B28D13AAF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55778" y="6189499"/>
            <a:ext cx="1261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92A694-7AAF-40FA-817C-DC4BA3A8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02" y="788427"/>
            <a:ext cx="6151598" cy="31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Cadastral</a:t>
            </a:r>
            <a:r>
              <a:rPr lang="nl-NL" dirty="0"/>
              <a:t> Map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8246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4102530"/>
            <a:ext cx="5333492" cy="589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279" idx="2"/>
            <a:endCxn id="296" idx="0"/>
          </p:cNvCxnSpPr>
          <p:nvPr/>
        </p:nvCxnSpPr>
        <p:spPr>
          <a:xfrm>
            <a:off x="1147018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4191030"/>
            <a:ext cx="4662948" cy="92284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7834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  <a:endCxn id="299" idx="1"/>
          </p:cNvCxnSpPr>
          <p:nvPr/>
        </p:nvCxnSpPr>
        <p:spPr>
          <a:xfrm flipV="1">
            <a:off x="941385" y="5113879"/>
            <a:ext cx="544192" cy="27862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94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726584" y="374951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01937" y="4066511"/>
            <a:ext cx="1290083" cy="440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25" y="37495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7092008" y="425463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10037548" y="42546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>
            <a:off x="2455778" y="4066511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167361" y="4571630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80425" y="45590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9AD569DF-8010-4301-ADFF-85E8D10ECBE2}"/>
              </a:ext>
            </a:extLst>
          </p:cNvPr>
          <p:cNvSpPr/>
          <p:nvPr/>
        </p:nvSpPr>
        <p:spPr>
          <a:xfrm>
            <a:off x="3726584" y="45716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094643D-6D0F-4EBF-BC6B-D7D3B7A37E58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801937" y="4506726"/>
            <a:ext cx="1290083" cy="381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DFCFB6D-C902-4FAA-BECB-013479646861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455778" y="4876047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5C7C4A-A99E-4539-9143-9E512805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1278419"/>
            <a:ext cx="5014912" cy="24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44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3610578"/>
            <a:ext cx="5316363" cy="55090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LongLease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</p:cNvCxnSpPr>
          <p:nvPr/>
        </p:nvCxnSpPr>
        <p:spPr>
          <a:xfrm>
            <a:off x="1175823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3723545"/>
            <a:ext cx="4598124" cy="13903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9712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</p:cNvCxnSpPr>
          <p:nvPr/>
        </p:nvCxnSpPr>
        <p:spPr>
          <a:xfrm flipV="1">
            <a:off x="941385" y="5115758"/>
            <a:ext cx="544192" cy="27862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CD0D802F-2C42-446B-8352-1C8CA8A582AA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412075" y="3802473"/>
            <a:ext cx="4905475" cy="24072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001CCD8-658B-4498-8460-00651208C247}"/>
              </a:ext>
            </a:extLst>
          </p:cNvPr>
          <p:cNvSpPr txBox="1"/>
          <p:nvPr/>
        </p:nvSpPr>
        <p:spPr>
          <a:xfrm>
            <a:off x="1289736" y="6025031"/>
            <a:ext cx="1122339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512EFDD5-E592-4FAD-815B-06051377C107}"/>
              </a:ext>
            </a:extLst>
          </p:cNvPr>
          <p:cNvSpPr txBox="1"/>
          <p:nvPr/>
        </p:nvSpPr>
        <p:spPr>
          <a:xfrm>
            <a:off x="25096" y="5895902"/>
            <a:ext cx="1028501" cy="646331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7" name="Rechte verbindingslijn 296">
            <a:extLst>
              <a:ext uri="{FF2B5EF4-FFF2-40B4-BE49-F238E27FC236}">
                <a16:creationId xmlns:a16="http://schemas.microsoft.com/office/drawing/2014/main" id="{AE03D795-D231-49DB-9050-CF8FFF260689}"/>
              </a:ext>
            </a:extLst>
          </p:cNvPr>
          <p:cNvCxnSpPr>
            <a:cxnSpLocks/>
            <a:stCxn id="290" idx="3"/>
            <a:endCxn id="289" idx="1"/>
          </p:cNvCxnSpPr>
          <p:nvPr/>
        </p:nvCxnSpPr>
        <p:spPr>
          <a:xfrm flipV="1">
            <a:off x="1053597" y="6209697"/>
            <a:ext cx="236139" cy="937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E03FE8E2-B3D6-4A96-8194-03404AC78DC8}"/>
              </a:ext>
            </a:extLst>
          </p:cNvPr>
          <p:cNvCxnSpPr>
            <a:cxnSpLocks/>
            <a:stCxn id="299" idx="2"/>
            <a:endCxn id="289" idx="0"/>
          </p:cNvCxnSpPr>
          <p:nvPr/>
        </p:nvCxnSpPr>
        <p:spPr>
          <a:xfrm flipH="1">
            <a:off x="1850906" y="5298545"/>
            <a:ext cx="216722" cy="7264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10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0B24017-4110-49DB-828C-3EECF54075A0}"/>
              </a:ext>
            </a:extLst>
          </p:cNvPr>
          <p:cNvSpPr/>
          <p:nvPr/>
        </p:nvSpPr>
        <p:spPr>
          <a:xfrm>
            <a:off x="3726572" y="37789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61EE0CAB-72E2-4F9A-A763-0DE408F99FB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801925" y="4095928"/>
            <a:ext cx="1290083" cy="1151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858CF7E-48AB-4979-9FF3-9FB10E6B2AD7}"/>
              </a:ext>
            </a:extLst>
          </p:cNvPr>
          <p:cNvSpPr/>
          <p:nvPr/>
        </p:nvSpPr>
        <p:spPr>
          <a:xfrm>
            <a:off x="380425" y="378226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658D69-39F7-45BE-985B-2BEEEC2C9046}"/>
              </a:ext>
            </a:extLst>
          </p:cNvPr>
          <p:cNvSpPr/>
          <p:nvPr/>
        </p:nvSpPr>
        <p:spPr>
          <a:xfrm>
            <a:off x="7092008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129417A-CD3F-46FA-9675-15F42C8F894A}"/>
              </a:ext>
            </a:extLst>
          </p:cNvPr>
          <p:cNvSpPr/>
          <p:nvPr/>
        </p:nvSpPr>
        <p:spPr>
          <a:xfrm>
            <a:off x="10037548" y="493090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D4014CE-FAE2-472E-8B3E-7CEE730665C5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455778" y="4095928"/>
            <a:ext cx="1270794" cy="33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F8A7CA-2B20-4632-9ACB-8142A58EB0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167361" y="5247905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34031693-DF88-4B73-9C34-2B1B6C503097}"/>
              </a:ext>
            </a:extLst>
          </p:cNvPr>
          <p:cNvSpPr/>
          <p:nvPr/>
        </p:nvSpPr>
        <p:spPr>
          <a:xfrm>
            <a:off x="380425" y="493090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AEAA78-96DA-411E-9A40-F96C307319DD}"/>
              </a:ext>
            </a:extLst>
          </p:cNvPr>
          <p:cNvSpPr/>
          <p:nvPr/>
        </p:nvSpPr>
        <p:spPr>
          <a:xfrm>
            <a:off x="3726571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136EAAF-EE0B-4B93-ADF2-010C63DADD0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801924" y="5247905"/>
            <a:ext cx="12900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9920232-7D00-48B3-A54C-49D3296E3B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455778" y="524790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A8E95BB7-6F16-495A-8F0D-5CF73501CEE5}"/>
              </a:ext>
            </a:extLst>
          </p:cNvPr>
          <p:cNvSpPr/>
          <p:nvPr/>
        </p:nvSpPr>
        <p:spPr>
          <a:xfrm>
            <a:off x="380425" y="60795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45DF05A2-3769-4E9D-9DC3-261558D6D8DD}"/>
              </a:ext>
            </a:extLst>
          </p:cNvPr>
          <p:cNvSpPr/>
          <p:nvPr/>
        </p:nvSpPr>
        <p:spPr>
          <a:xfrm>
            <a:off x="3726571" y="60795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20B28D-458F-475C-908B-87F2755B782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5801924" y="5247905"/>
            <a:ext cx="1290084" cy="11486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455778" y="639654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29">
            <a:extLst>
              <a:ext uri="{FF2B5EF4-FFF2-40B4-BE49-F238E27FC236}">
                <a16:creationId xmlns:a16="http://schemas.microsoft.com/office/drawing/2014/main" id="{3C1FCEAE-7123-48E5-AF05-654F01E41FD1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Leasehold</a:t>
            </a:r>
            <a:endParaRPr lang="nl-NL" dirty="0"/>
          </a:p>
        </p:txBody>
      </p: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6B43E4A5-3594-44E7-8161-1A328D8B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2908"/>
            <a:ext cx="6002068" cy="2902433"/>
          </a:xfrm>
          <a:prstGeom prst="rect">
            <a:avLst/>
          </a:prstGeom>
        </p:spPr>
      </p:pic>
      <p:cxnSp>
        <p:nvCxnSpPr>
          <p:cNvPr id="19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4764248" y="5564903"/>
            <a:ext cx="0" cy="5146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0991-FF34-428B-8C0F-EF84C1A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6B5250-DDF9-4C8E-BCDC-1E48A240F12A}"/>
              </a:ext>
            </a:extLst>
          </p:cNvPr>
          <p:cNvSpPr/>
          <p:nvPr/>
        </p:nvSpPr>
        <p:spPr>
          <a:xfrm>
            <a:off x="3758079" y="242940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645794" y="2746404"/>
            <a:ext cx="1112285" cy="1351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</p:cNvCxnSpPr>
          <p:nvPr/>
        </p:nvCxnSpPr>
        <p:spPr>
          <a:xfrm>
            <a:off x="5748804" y="2766386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865B1287-A8B2-4CD7-84DD-039A49B94DC9}"/>
              </a:ext>
            </a:extLst>
          </p:cNvPr>
          <p:cNvSpPr/>
          <p:nvPr/>
        </p:nvSpPr>
        <p:spPr>
          <a:xfrm>
            <a:off x="6855842" y="242940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43B0BCE-5C91-4C24-B403-1D46D7D89508}"/>
              </a:ext>
            </a:extLst>
          </p:cNvPr>
          <p:cNvSpPr/>
          <p:nvPr/>
        </p:nvSpPr>
        <p:spPr>
          <a:xfrm>
            <a:off x="10012051" y="240205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EF9E03-2ABC-4078-9A92-57FBD6E5D4A8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8931195" y="2719056"/>
            <a:ext cx="1080856" cy="27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75209996-8D48-458D-A560-0019A001E916}"/>
              </a:ext>
            </a:extLst>
          </p:cNvPr>
          <p:cNvSpPr/>
          <p:nvPr/>
        </p:nvSpPr>
        <p:spPr>
          <a:xfrm>
            <a:off x="10012051" y="46645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9FA060B-5E2E-4FE5-8054-C10B6E46B05B}"/>
              </a:ext>
            </a:extLst>
          </p:cNvPr>
          <p:cNvSpPr/>
          <p:nvPr/>
        </p:nvSpPr>
        <p:spPr>
          <a:xfrm>
            <a:off x="570441" y="37808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C1637104-B5B4-423F-83EF-6BD1D5610C56}"/>
              </a:ext>
            </a:extLst>
          </p:cNvPr>
          <p:cNvSpPr/>
          <p:nvPr/>
        </p:nvSpPr>
        <p:spPr>
          <a:xfrm>
            <a:off x="3758079" y="466227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Restriction02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2FFFFAB-8940-4508-A0C1-9DF8AA4D6B85}"/>
              </a:ext>
            </a:extLst>
          </p:cNvPr>
          <p:cNvSpPr/>
          <p:nvPr/>
        </p:nvSpPr>
        <p:spPr>
          <a:xfrm>
            <a:off x="6903586" y="466227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7885F57-933D-4A90-BE22-473F0CBDD1A4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 flipV="1">
            <a:off x="8978939" y="4979274"/>
            <a:ext cx="1033112" cy="2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C6A42F7-B658-406F-ABC3-36A3A47765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645794" y="4097888"/>
            <a:ext cx="1112285" cy="881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7B4974A8-82D7-41A2-922C-A57E483844A2}"/>
              </a:ext>
            </a:extLst>
          </p:cNvPr>
          <p:cNvCxnSpPr>
            <a:cxnSpLocks/>
          </p:cNvCxnSpPr>
          <p:nvPr/>
        </p:nvCxnSpPr>
        <p:spPr>
          <a:xfrm>
            <a:off x="5748804" y="4979274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15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1987992" y="4182671"/>
            <a:ext cx="5640578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71365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58D0A2AA-D70A-45BD-B779-6A36CE3A9388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5264832" cy="7993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6794AD55-D60A-45DC-A666-B12A3E3979C4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479F320D-8021-40F6-98A8-3B0B02A1DD9E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AAFE5530-9E4D-4F70-B13D-6CA5EBEAEC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98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83297" y="44816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41" idx="3"/>
          </p:cNvCxnSpPr>
          <p:nvPr/>
        </p:nvCxnSpPr>
        <p:spPr>
          <a:xfrm flipH="1">
            <a:off x="9019674" y="4798681"/>
            <a:ext cx="963623" cy="1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44321" y="44827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737155" y="384873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2466349" y="4165729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812508" y="4165729"/>
            <a:ext cx="1158367" cy="633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90996" y="384873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r>
              <a:rPr lang="nl-NL" dirty="0">
                <a:solidFill>
                  <a:schemeClr val="tx1"/>
                </a:solidFill>
              </a:rPr>
              <a:t> Company P08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DD91221-A30B-4EE8-B164-0CCF23603F25}"/>
              </a:ext>
            </a:extLst>
          </p:cNvPr>
          <p:cNvSpPr/>
          <p:nvPr/>
        </p:nvSpPr>
        <p:spPr>
          <a:xfrm>
            <a:off x="3731640" y="505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Right13</a:t>
            </a: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49CA637D-1121-44FC-BB4B-1902D08CC366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5806993" y="4799725"/>
            <a:ext cx="1137328" cy="570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57">
            <a:extLst>
              <a:ext uri="{FF2B5EF4-FFF2-40B4-BE49-F238E27FC236}">
                <a16:creationId xmlns:a16="http://schemas.microsoft.com/office/drawing/2014/main" id="{4E5F81CB-EF3C-421E-879F-989A5164CD03}"/>
              </a:ext>
            </a:extLst>
          </p:cNvPr>
          <p:cNvSpPr/>
          <p:nvPr/>
        </p:nvSpPr>
        <p:spPr>
          <a:xfrm>
            <a:off x="420668" y="50450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James P12</a:t>
            </a:r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440F6E16-2696-4601-8DB5-979F58752424}"/>
              </a:ext>
            </a:extLst>
          </p:cNvPr>
          <p:cNvCxnSpPr>
            <a:cxnSpLocks/>
            <a:stCxn id="58" idx="3"/>
            <a:endCxn id="53" idx="1"/>
          </p:cNvCxnSpPr>
          <p:nvPr/>
        </p:nvCxnSpPr>
        <p:spPr>
          <a:xfrm>
            <a:off x="2496021" y="5362033"/>
            <a:ext cx="1235619" cy="81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1BA2C4B5-CC01-4807-B22A-32CD38DF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87" y="1006613"/>
            <a:ext cx="5669374" cy="28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8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70914" y="3233573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5442660-85D4-4881-999C-BA71BD1DCF19}"/>
              </a:ext>
            </a:extLst>
          </p:cNvPr>
          <p:cNvCxnSpPr>
            <a:cxnSpLocks/>
            <a:stCxn id="283" idx="2"/>
          </p:cNvCxnSpPr>
          <p:nvPr/>
        </p:nvCxnSpPr>
        <p:spPr>
          <a:xfrm flipH="1">
            <a:off x="1320405" y="2584840"/>
            <a:ext cx="241260" cy="100796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426418" y="2215508"/>
            <a:ext cx="227049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en-GB" dirty="0"/>
          </a:p>
        </p:txBody>
      </p: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549134" y="3775446"/>
            <a:ext cx="7871256" cy="245555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347330" y="359078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Titel 29">
            <a:extLst>
              <a:ext uri="{FF2B5EF4-FFF2-40B4-BE49-F238E27FC236}">
                <a16:creationId xmlns:a16="http://schemas.microsoft.com/office/drawing/2014/main" id="{A8D8BBAE-588A-49C1-874B-B9A6C12F0A12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3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48896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49064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49064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45894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5726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D0F5F05-CD68-4309-8B00-B81CFB22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34" y="790605"/>
            <a:ext cx="5666046" cy="28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1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3A9DDE-BD12-4F2C-882E-52811105CDC4}"/>
              </a:ext>
            </a:extLst>
          </p:cNvPr>
          <p:cNvCxnSpPr>
            <a:cxnSpLocks/>
          </p:cNvCxnSpPr>
          <p:nvPr/>
        </p:nvCxnSpPr>
        <p:spPr>
          <a:xfrm>
            <a:off x="762000" y="52730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1A2D844-AF9E-4D8B-ACA8-BCD106637D37}"/>
              </a:ext>
            </a:extLst>
          </p:cNvPr>
          <p:cNvCxnSpPr/>
          <p:nvPr/>
        </p:nvCxnSpPr>
        <p:spPr>
          <a:xfrm flipV="1">
            <a:off x="4918075" y="3044191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9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Kubus 23">
            <a:extLst>
              <a:ext uri="{FF2B5EF4-FFF2-40B4-BE49-F238E27FC236}">
                <a16:creationId xmlns:a16="http://schemas.microsoft.com/office/drawing/2014/main" id="{3C18C182-DA28-4F77-B7CF-12E51F29C2EF}"/>
              </a:ext>
            </a:extLst>
          </p:cNvPr>
          <p:cNvSpPr/>
          <p:nvPr/>
        </p:nvSpPr>
        <p:spPr>
          <a:xfrm>
            <a:off x="1821655" y="2866073"/>
            <a:ext cx="3505200" cy="2455525"/>
          </a:xfrm>
          <a:prstGeom prst="cube">
            <a:avLst>
              <a:gd name="adj" fmla="val 5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536402"/>
            <a:ext cx="5905502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12A2C6E-977F-49CD-8D38-B9468D510780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F175523-119A-42E6-ACEA-A6726F1F492E}"/>
              </a:ext>
            </a:extLst>
          </p:cNvPr>
          <p:cNvCxnSpPr>
            <a:cxnSpLocks/>
          </p:cNvCxnSpPr>
          <p:nvPr/>
        </p:nvCxnSpPr>
        <p:spPr>
          <a:xfrm flipV="1">
            <a:off x="5229224" y="232076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683454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35334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42163" y="321673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0E95F5EA-6C03-426F-B02C-18C1EF2E335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E6E23A06-09C0-4617-B513-E90EC55A9074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AF5A86A1-3320-409E-9DDE-050D5AFEB4BB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3FB3E523-C373-409B-BB5B-B7857F9DDA4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Titel 29">
            <a:extLst>
              <a:ext uri="{FF2B5EF4-FFF2-40B4-BE49-F238E27FC236}">
                <a16:creationId xmlns:a16="http://schemas.microsoft.com/office/drawing/2014/main" id="{3FD35C51-0DE0-48BA-A167-637FA20289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Public </a:t>
            </a:r>
            <a:r>
              <a:rPr lang="nl-NL" dirty="0" err="1"/>
              <a:t>Roads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55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348778"/>
            <a:ext cx="5981703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>
            <a:extLst>
              <a:ext uri="{FF2B5EF4-FFF2-40B4-BE49-F238E27FC236}">
                <a16:creationId xmlns:a16="http://schemas.microsoft.com/office/drawing/2014/main" id="{30B27A66-12D1-4657-82D6-036B395DF456}"/>
              </a:ext>
            </a:extLst>
          </p:cNvPr>
          <p:cNvSpPr/>
          <p:nvPr/>
        </p:nvSpPr>
        <p:spPr>
          <a:xfrm>
            <a:off x="761998" y="1348778"/>
            <a:ext cx="5981702" cy="1671600"/>
          </a:xfrm>
          <a:prstGeom prst="cube">
            <a:avLst>
              <a:gd name="adj" fmla="val 8887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C47525E-EC97-4CAA-AFBA-974A31A5AF51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BA8777FA-3CC0-44D2-83E0-26E876289A70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249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69143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Kubus 4">
            <a:extLst>
              <a:ext uri="{FF2B5EF4-FFF2-40B4-BE49-F238E27FC236}">
                <a16:creationId xmlns:a16="http://schemas.microsoft.com/office/drawing/2014/main" id="{E73C1660-4EB9-4FDA-88E2-0585DFE4F88C}"/>
              </a:ext>
            </a:extLst>
          </p:cNvPr>
          <p:cNvSpPr/>
          <p:nvPr/>
        </p:nvSpPr>
        <p:spPr>
          <a:xfrm>
            <a:off x="1809770" y="2771776"/>
            <a:ext cx="3581382" cy="2549822"/>
          </a:xfrm>
          <a:prstGeom prst="cube">
            <a:avLst>
              <a:gd name="adj" fmla="val 8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64FDD159-27F2-4B15-8501-EDF329214414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315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E66BFDA-7390-458E-9182-9B810658F3F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33E6C1BF-C37E-43B1-A09C-754E9828B0A5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7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18CFD238-0474-4D88-8B02-7685287A772A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E2B6373-4655-4CDD-92A3-4BBD3F860E4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AB51266-C8F3-4227-9F0D-C9E90DAC096E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10382229" y="526357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Common</a:t>
            </a:r>
          </a:p>
          <a:p>
            <a:r>
              <a:rPr lang="nl-NL" sz="2800" dirty="0"/>
              <a:t>Property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9283534" y="4414881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1E4E3A76-5521-49EF-85A7-1782E682F873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27850B3-6F24-43E3-B7D7-9540210B28D7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319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82ADC2D5-A2BA-404E-975F-7D892DCBD709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7655679" y="1402343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WR18-1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9607388" y="5195076"/>
            <a:ext cx="292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BAU11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ijl: rechts 20">
            <a:extLst>
              <a:ext uri="{FF2B5EF4-FFF2-40B4-BE49-F238E27FC236}">
                <a16:creationId xmlns:a16="http://schemas.microsoft.com/office/drawing/2014/main" id="{3E18FCBC-A8CE-49D7-A6E7-EC47BDD83681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8951493" y="4337553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2B96A94-825C-4BC6-AE5F-3B2E4025B3A0}"/>
              </a:ext>
            </a:extLst>
          </p:cNvPr>
          <p:cNvSpPr txBox="1"/>
          <p:nvPr/>
        </p:nvSpPr>
        <p:spPr>
          <a:xfrm>
            <a:off x="7445527" y="3561546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DB6BAF0E-BFB7-42AF-88BB-C0822C3387C2}"/>
              </a:ext>
            </a:extLst>
          </p:cNvPr>
          <p:cNvSpPr/>
          <p:nvPr/>
        </p:nvSpPr>
        <p:spPr>
          <a:xfrm rot="11379957">
            <a:off x="2136093" y="5411018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1AF2867-21A6-4FEF-AE89-3C4C7BD038B7}"/>
              </a:ext>
            </a:extLst>
          </p:cNvPr>
          <p:cNvSpPr txBox="1"/>
          <p:nvPr/>
        </p:nvSpPr>
        <p:spPr>
          <a:xfrm>
            <a:off x="3810110" y="5435897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WR18-3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35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341113" y="3706808"/>
            <a:ext cx="1307421" cy="976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23887" y="3706808"/>
            <a:ext cx="1104173" cy="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8903413" y="3710702"/>
            <a:ext cx="1104173" cy="7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8060" y="33937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86" y="340157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65760" y="436589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48534" y="338981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B56A02A-DDB5-4A91-9F85-BABE2A6C3F6E}"/>
              </a:ext>
            </a:extLst>
          </p:cNvPr>
          <p:cNvSpPr/>
          <p:nvPr/>
        </p:nvSpPr>
        <p:spPr>
          <a:xfrm>
            <a:off x="3648534" y="52007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Right15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2056C45D-6B71-494C-85BA-9F438F7B740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341113" y="4682897"/>
            <a:ext cx="1307421" cy="834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48A79E0D-B784-43C6-BD18-CF0F7F512B51}"/>
              </a:ext>
            </a:extLst>
          </p:cNvPr>
          <p:cNvSpPr/>
          <p:nvPr/>
        </p:nvSpPr>
        <p:spPr>
          <a:xfrm>
            <a:off x="6828061" y="52234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BAU11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AF037D9-CA65-4ECE-91FB-CB0E9246C40C}"/>
              </a:ext>
            </a:extLst>
          </p:cNvPr>
          <p:cNvSpPr/>
          <p:nvPr/>
        </p:nvSpPr>
        <p:spPr>
          <a:xfrm>
            <a:off x="10007585" y="436589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91487D37-66C9-4163-A424-4A1025821B82}"/>
              </a:ext>
            </a:extLst>
          </p:cNvPr>
          <p:cNvSpPr/>
          <p:nvPr/>
        </p:nvSpPr>
        <p:spPr>
          <a:xfrm>
            <a:off x="10007586" y="522349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18E3A34-9F2C-425B-BCF4-13DD935E60B5}"/>
              </a:ext>
            </a:extLst>
          </p:cNvPr>
          <p:cNvSpPr/>
          <p:nvPr/>
        </p:nvSpPr>
        <p:spPr>
          <a:xfrm>
            <a:off x="10007585" y="61152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WR18-3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1F7C648-1DE3-48F9-993A-5106A7F97E16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 flipV="1">
            <a:off x="8903414" y="5540493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FA5143E-D8E5-47C8-8A6B-A9C645D3BD98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>
            <a:off x="8903414" y="5540493"/>
            <a:ext cx="1104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89E59DC1-468F-42E4-942C-54384AEEBB1E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8903414" y="4682897"/>
            <a:ext cx="1104171" cy="857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FA37285-8BD1-4BE2-A1DD-DD5F10A11C0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5723887" y="5517714"/>
            <a:ext cx="1104174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BFEC9794-E87D-4430-BAE8-D88A5561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54" y="229764"/>
            <a:ext cx="5666046" cy="283799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0ED5BF-04F3-497C-B5BD-A38FCCB3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7" y="784936"/>
            <a:ext cx="4776787" cy="24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5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A4AF940-250E-4C67-BCED-FD6EB0D9A604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196F8FF-E36A-43E1-8767-CCE8117372C5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E57E53F4-A394-40A2-9135-F1CB28F638A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 is </a:t>
            </a:r>
            <a:r>
              <a:rPr lang="nl-NL" dirty="0" err="1"/>
              <a:t>apartment</a:t>
            </a:r>
            <a:r>
              <a:rPr lang="nl-NL" dirty="0"/>
              <a:t> </a:t>
            </a:r>
            <a:r>
              <a:rPr lang="nl-NL" dirty="0" err="1"/>
              <a:t>owner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member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association</a:t>
            </a:r>
            <a:r>
              <a:rPr lang="nl-NL" dirty="0"/>
              <a:t>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7076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71800AC2-2FB1-4073-A3C0-6A936095F964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EF5673B-B2BF-4DD6-9608-C67542AE03E8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86366CBB-110D-4D71-BEC8-361D8D9C0A5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3936659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troomdiagram: Gegevens 35">
            <a:extLst>
              <a:ext uri="{FF2B5EF4-FFF2-40B4-BE49-F238E27FC236}">
                <a16:creationId xmlns:a16="http://schemas.microsoft.com/office/drawing/2014/main" id="{CFEC9BAB-4B89-468B-BC43-9A2156CCC12F}"/>
              </a:ext>
            </a:extLst>
          </p:cNvPr>
          <p:cNvSpPr/>
          <p:nvPr/>
        </p:nvSpPr>
        <p:spPr>
          <a:xfrm>
            <a:off x="5542360" y="4765223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B90EEE92-152E-4970-8C9F-EC19DC97EAB9}"/>
              </a:ext>
            </a:extLst>
          </p:cNvPr>
          <p:cNvSpPr/>
          <p:nvPr/>
        </p:nvSpPr>
        <p:spPr>
          <a:xfrm rot="7915765">
            <a:off x="7572304" y="4112866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B2EB32C-3CCA-47B4-9F6C-6DFC5AD708B5}"/>
              </a:ext>
            </a:extLst>
          </p:cNvPr>
          <p:cNvSpPr txBox="1"/>
          <p:nvPr/>
        </p:nvSpPr>
        <p:spPr>
          <a:xfrm>
            <a:off x="6807054" y="3429000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14" name="Titel 29">
            <a:extLst>
              <a:ext uri="{FF2B5EF4-FFF2-40B4-BE49-F238E27FC236}">
                <a16:creationId xmlns:a16="http://schemas.microsoft.com/office/drawing/2014/main" id="{A747DE51-5F03-4F88-A45D-2FE6B0BEADF1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2306026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A7896AA6-721D-4FC0-8516-50763BFFB457}"/>
              </a:ext>
            </a:extLst>
          </p:cNvPr>
          <p:cNvSpPr/>
          <p:nvPr/>
        </p:nvSpPr>
        <p:spPr>
          <a:xfrm rot="9373462">
            <a:off x="6454297" y="4229085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3E88520-DD0E-4984-A639-D07641A3D568}"/>
              </a:ext>
            </a:extLst>
          </p:cNvPr>
          <p:cNvSpPr txBox="1"/>
          <p:nvPr/>
        </p:nvSpPr>
        <p:spPr>
          <a:xfrm>
            <a:off x="6263833" y="399616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79AA89-D926-4DA0-8CBB-26B001AE7D12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55AEDCD6-016C-4D7E-87CB-025EB9AC933A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B07A2A0-BA9A-47E6-A9D6-80190E84B7BA}"/>
              </a:ext>
            </a:extLst>
          </p:cNvPr>
          <p:cNvSpPr txBox="1"/>
          <p:nvPr/>
        </p:nvSpPr>
        <p:spPr>
          <a:xfrm>
            <a:off x="8762757" y="4672926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Property</a:t>
            </a: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: rechts 33">
            <a:extLst>
              <a:ext uri="{FF2B5EF4-FFF2-40B4-BE49-F238E27FC236}">
                <a16:creationId xmlns:a16="http://schemas.microsoft.com/office/drawing/2014/main" id="{098C8478-2808-48FE-8D4C-C7D350C50653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el 29">
            <a:extLst>
              <a:ext uri="{FF2B5EF4-FFF2-40B4-BE49-F238E27FC236}">
                <a16:creationId xmlns:a16="http://schemas.microsoft.com/office/drawing/2014/main" id="{A97C0CB0-97D7-4634-B10C-5D058967C3AA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91840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91DD7014-1E53-499A-AA14-F2265F6D3D42}"/>
              </a:ext>
            </a:extLst>
          </p:cNvPr>
          <p:cNvSpPr/>
          <p:nvPr/>
        </p:nvSpPr>
        <p:spPr>
          <a:xfrm rot="2233237">
            <a:off x="9729795" y="3544394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CC25B377-A631-4C1D-8187-CE6C5FD6403F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L-vorm 276">
            <a:extLst>
              <a:ext uri="{FF2B5EF4-FFF2-40B4-BE49-F238E27FC236}">
                <a16:creationId xmlns:a16="http://schemas.microsoft.com/office/drawing/2014/main" id="{CBD3F148-FF3B-42E2-99FD-348926928BB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9CD39DC7-9D7A-462B-92AF-AD6329ECD57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E7ACC79F-4BF7-420D-A464-C277CF6CE0D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2D09823D-FBBD-49F2-ABF0-8F17FD42D5D4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Titel 29">
            <a:extLst>
              <a:ext uri="{FF2B5EF4-FFF2-40B4-BE49-F238E27FC236}">
                <a16:creationId xmlns:a16="http://schemas.microsoft.com/office/drawing/2014/main" id="{8C4A30E1-D3C0-4190-9D0E-734A6D0F2B1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WR20 has no access </a:t>
            </a:r>
            <a:r>
              <a:rPr lang="nl-NL" dirty="0" err="1"/>
              <a:t>to</a:t>
            </a:r>
            <a:r>
              <a:rPr lang="nl-NL" dirty="0"/>
              <a:t> a public </a:t>
            </a:r>
            <a:r>
              <a:rPr lang="nl-NL" dirty="0" err="1"/>
              <a:t>road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1234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034BB1C-CB3C-4FAE-A8F0-4297B73478DF}"/>
              </a:ext>
            </a:extLst>
          </p:cNvPr>
          <p:cNvSpPr txBox="1"/>
          <p:nvPr/>
        </p:nvSpPr>
        <p:spPr>
          <a:xfrm>
            <a:off x="9474747" y="4411136"/>
            <a:ext cx="2924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</a:t>
            </a: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3FD7CC5-46FE-4437-A046-C29F4D3376FC}"/>
              </a:ext>
            </a:extLst>
          </p:cNvPr>
          <p:cNvSpPr txBox="1"/>
          <p:nvPr/>
        </p:nvSpPr>
        <p:spPr>
          <a:xfrm>
            <a:off x="7789339" y="1650770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WR18-4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57D8663-AE85-402A-AE37-7105A470325D}"/>
              </a:ext>
            </a:extLst>
          </p:cNvPr>
          <p:cNvSpPr txBox="1"/>
          <p:nvPr/>
        </p:nvSpPr>
        <p:spPr>
          <a:xfrm>
            <a:off x="5266719" y="552503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WR18-6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B274DA7C-4293-4CB0-8609-8B916429C5E9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CBC67DC-B6D6-4404-85BB-F0969EFF7F9B}"/>
              </a:ext>
            </a:extLst>
          </p:cNvPr>
          <p:cNvSpPr txBox="1"/>
          <p:nvPr/>
        </p:nvSpPr>
        <p:spPr>
          <a:xfrm>
            <a:off x="7602137" y="386066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WR18-5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91135D7E-FD59-43BA-BF99-2A28A9C052E8}"/>
              </a:ext>
            </a:extLst>
          </p:cNvPr>
          <p:cNvSpPr/>
          <p:nvPr/>
        </p:nvSpPr>
        <p:spPr>
          <a:xfrm rot="9373462">
            <a:off x="6968717" y="4175224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itel 29">
            <a:extLst>
              <a:ext uri="{FF2B5EF4-FFF2-40B4-BE49-F238E27FC236}">
                <a16:creationId xmlns:a16="http://schemas.microsoft.com/office/drawing/2014/main" id="{39D21714-8AA7-44C1-82D1-8C8EC6BA635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1314821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9">
            <a:extLst>
              <a:ext uri="{FF2B5EF4-FFF2-40B4-BE49-F238E27FC236}">
                <a16:creationId xmlns:a16="http://schemas.microsoft.com/office/drawing/2014/main" id="{1ED8CE6E-7FEB-4598-A128-68D2BA09788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45921D-EF4B-4C14-B81A-532372A9F91E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C1AE295-E3A4-47DA-8EA2-0BB9F911174A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8FC29B5E-D6A5-466B-9861-2BED5E09B20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BCE0136E-903D-4F40-8169-BA8D0384B537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5FF94FA-5F3F-496F-86AC-EBFF07363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DE4AAE57-E4C3-4395-A8E3-FB18FB5E26B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5502835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FFAEA16-205A-4BD0-B2A5-CDD0DC4D57F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A9A6253-458C-41E3-BD94-F18967C0739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25324F0-7FD5-440B-867D-EA4AE576F7A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69CA0A94-AEC4-4D9E-ACE0-6E82F5875967}"/>
              </a:ext>
            </a:extLst>
          </p:cNvPr>
          <p:cNvSpPr/>
          <p:nvPr/>
        </p:nvSpPr>
        <p:spPr>
          <a:xfrm>
            <a:off x="10007587" y="518583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9047490-9CA1-4557-8AD8-48069E49E271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94FE9A-266C-463A-8742-021DE5E8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779183"/>
            <a:ext cx="6058674" cy="2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0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89382" y="1498301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Kubus 24">
            <a:extLst>
              <a:ext uri="{FF2B5EF4-FFF2-40B4-BE49-F238E27FC236}">
                <a16:creationId xmlns:a16="http://schemas.microsoft.com/office/drawing/2014/main" id="{4AC59F51-7D3F-4ACB-95C2-B3DF1DD5D706}"/>
              </a:ext>
            </a:extLst>
          </p:cNvPr>
          <p:cNvSpPr/>
          <p:nvPr/>
        </p:nvSpPr>
        <p:spPr>
          <a:xfrm>
            <a:off x="3024585" y="1517292"/>
            <a:ext cx="2381250" cy="1883559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00650" y="387667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troomdiagram: Gegevens 20">
            <a:extLst>
              <a:ext uri="{FF2B5EF4-FFF2-40B4-BE49-F238E27FC236}">
                <a16:creationId xmlns:a16="http://schemas.microsoft.com/office/drawing/2014/main" id="{703B166B-DFDB-4815-9271-EF94DD0C1B84}"/>
              </a:ext>
            </a:extLst>
          </p:cNvPr>
          <p:cNvSpPr/>
          <p:nvPr/>
        </p:nvSpPr>
        <p:spPr>
          <a:xfrm>
            <a:off x="6145712" y="4221509"/>
            <a:ext cx="2305047" cy="444785"/>
          </a:xfrm>
          <a:prstGeom prst="flowChartInputOutp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Kubus 29">
            <a:extLst>
              <a:ext uri="{FF2B5EF4-FFF2-40B4-BE49-F238E27FC236}">
                <a16:creationId xmlns:a16="http://schemas.microsoft.com/office/drawing/2014/main" id="{668ED810-9612-4BED-8C3B-D4C54D8D3388}"/>
              </a:ext>
            </a:extLst>
          </p:cNvPr>
          <p:cNvSpPr/>
          <p:nvPr/>
        </p:nvSpPr>
        <p:spPr>
          <a:xfrm>
            <a:off x="2196507" y="378697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85F51B5-345A-4071-91E2-942353688F25}"/>
              </a:ext>
            </a:extLst>
          </p:cNvPr>
          <p:cNvCxnSpPr>
            <a:cxnSpLocks/>
          </p:cNvCxnSpPr>
          <p:nvPr/>
        </p:nvCxnSpPr>
        <p:spPr>
          <a:xfrm flipH="1">
            <a:off x="1095375" y="26453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A838075-8AF6-4BBB-918B-6C934E6023E0}"/>
              </a:ext>
            </a:extLst>
          </p:cNvPr>
          <p:cNvCxnSpPr>
            <a:cxnSpLocks/>
          </p:cNvCxnSpPr>
          <p:nvPr/>
        </p:nvCxnSpPr>
        <p:spPr>
          <a:xfrm flipH="1">
            <a:off x="789382" y="29501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96AF203-6C09-47C3-85D7-45100B7A6FF5}"/>
              </a:ext>
            </a:extLst>
          </p:cNvPr>
          <p:cNvCxnSpPr/>
          <p:nvPr/>
        </p:nvCxnSpPr>
        <p:spPr>
          <a:xfrm>
            <a:off x="5219700" y="2914651"/>
            <a:ext cx="0" cy="192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E06E8F-E44A-4D5C-8A93-39769728A65D}"/>
              </a:ext>
            </a:extLst>
          </p:cNvPr>
          <p:cNvCxnSpPr>
            <a:cxnSpLocks/>
          </p:cNvCxnSpPr>
          <p:nvPr/>
        </p:nvCxnSpPr>
        <p:spPr>
          <a:xfrm flipV="1">
            <a:off x="5218509" y="2249319"/>
            <a:ext cx="706041" cy="74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192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E80AE-D989-4676-B70D-F50FB193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Monique is member of </a:t>
            </a:r>
            <a:r>
              <a:rPr lang="nl-NL" dirty="0" err="1"/>
              <a:t>the</a:t>
            </a:r>
            <a:r>
              <a:rPr lang="nl-NL" dirty="0"/>
              <a:t> Association of </a:t>
            </a:r>
            <a:r>
              <a:rPr lang="nl-NL" dirty="0" err="1"/>
              <a:t>Owners</a:t>
            </a:r>
            <a:endParaRPr lang="nl-NL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AC863D2-D435-4CEA-A822-37975062FC9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54447" y="2599702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D246A9D2-D323-44EC-96BD-BC2B20BD0A24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709108" y="2616443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25085E-A14F-4AB4-A6CE-674BDE0A612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850713" y="2616443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DD9689FD-38DD-4DE6-B949-71546BA5FDD0}"/>
              </a:ext>
            </a:extLst>
          </p:cNvPr>
          <p:cNvSpPr/>
          <p:nvPr/>
        </p:nvSpPr>
        <p:spPr>
          <a:xfrm>
            <a:off x="6775360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0C689E7-EA79-444C-A57F-C4743B164328}"/>
              </a:ext>
            </a:extLst>
          </p:cNvPr>
          <p:cNvSpPr/>
          <p:nvPr/>
        </p:nvSpPr>
        <p:spPr>
          <a:xfrm>
            <a:off x="10007590" y="229944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D547CC-7520-4AD1-8829-DF41B4E2B733}"/>
              </a:ext>
            </a:extLst>
          </p:cNvPr>
          <p:cNvSpPr/>
          <p:nvPr/>
        </p:nvSpPr>
        <p:spPr>
          <a:xfrm>
            <a:off x="279094" y="22827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E0B0B2-1238-4FB0-B4F3-2527267FEAE9}"/>
              </a:ext>
            </a:extLst>
          </p:cNvPr>
          <p:cNvSpPr/>
          <p:nvPr/>
        </p:nvSpPr>
        <p:spPr>
          <a:xfrm>
            <a:off x="3633755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ED29003-CDDE-4760-B996-72BF11545632}"/>
              </a:ext>
            </a:extLst>
          </p:cNvPr>
          <p:cNvSpPr/>
          <p:nvPr/>
        </p:nvSpPr>
        <p:spPr>
          <a:xfrm>
            <a:off x="259383" y="397036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1590AAF-2AC8-401F-A4B4-247E07BC2B86}"/>
              </a:ext>
            </a:extLst>
          </p:cNvPr>
          <p:cNvSpPr/>
          <p:nvPr/>
        </p:nvSpPr>
        <p:spPr>
          <a:xfrm>
            <a:off x="3661207" y="397036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1AEDBFA-0843-4AA6-BE66-1D639886775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34736" y="4287361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4BF32-FE48-4CB6-A9FB-C824EDBDCD34}"/>
              </a:ext>
            </a:extLst>
          </p:cNvPr>
          <p:cNvSpPr/>
          <p:nvPr/>
        </p:nvSpPr>
        <p:spPr>
          <a:xfrm>
            <a:off x="6812159" y="399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771A881E-B6FF-468B-966E-BBA0D7F4FCF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887512" y="4310140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AEAD393-EE6A-4E2D-BE27-BB199B677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4310140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0F49AE6-92E8-4D6C-80C0-AEEB5F493BB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3397999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8E05D58-1811-495D-A522-5C2169EC0FFC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36560" y="4287361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7FBEE064-3A1F-4ABD-AE91-B8ABEE124D3F}"/>
              </a:ext>
            </a:extLst>
          </p:cNvPr>
          <p:cNvSpPr/>
          <p:nvPr/>
        </p:nvSpPr>
        <p:spPr>
          <a:xfrm>
            <a:off x="9991684" y="313554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5298DE73-D4E7-4CDB-9A22-DAACFE1DC5BE}"/>
              </a:ext>
            </a:extLst>
          </p:cNvPr>
          <p:cNvSpPr/>
          <p:nvPr/>
        </p:nvSpPr>
        <p:spPr>
          <a:xfrm>
            <a:off x="9991685" y="399314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9FB8E67-DC0A-423B-B48E-2871E8A33172}"/>
              </a:ext>
            </a:extLst>
          </p:cNvPr>
          <p:cNvSpPr/>
          <p:nvPr/>
        </p:nvSpPr>
        <p:spPr>
          <a:xfrm>
            <a:off x="9991683" y="48848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03AE321-9FFF-418C-9AA9-34EC1BB3D59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297060" y="2916700"/>
            <a:ext cx="19711" cy="1053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94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3183712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598428E-218C-4C4D-82CF-0E7C431B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49" y="1377398"/>
            <a:ext cx="5724525" cy="2653272"/>
          </a:xfrm>
          <a:prstGeom prst="rect">
            <a:avLst/>
          </a:prstGeom>
        </p:spPr>
      </p:pic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2731708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 has a </a:t>
            </a:r>
            <a:r>
              <a:rPr lang="nl-NL" dirty="0" err="1"/>
              <a:t>servitude</a:t>
            </a:r>
            <a:r>
              <a:rPr lang="nl-NL" dirty="0"/>
              <a:t> on BAU13 (</a:t>
            </a:r>
            <a:r>
              <a:rPr lang="nl-NL" dirty="0" err="1"/>
              <a:t>with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WR22) 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697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323717" y="427369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551673" y="42736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9070" y="4590694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627026" y="4590694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 err="1"/>
              <a:t>Eco</a:t>
            </a:r>
            <a:r>
              <a:rPr lang="nl-NL" sz="3200" dirty="0"/>
              <a:t> Investment </a:t>
            </a:r>
            <a:r>
              <a:rPr lang="nl-NL" sz="3200" dirty="0" err="1"/>
              <a:t>needs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give</a:t>
            </a:r>
            <a:r>
              <a:rPr lang="nl-NL" sz="3200" dirty="0"/>
              <a:t> access </a:t>
            </a:r>
            <a:r>
              <a:rPr lang="nl-NL" sz="3200" dirty="0" err="1"/>
              <a:t>to</a:t>
            </a:r>
            <a:r>
              <a:rPr lang="nl-NL" sz="3200" dirty="0"/>
              <a:t> WR20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56A08D-BE89-4368-85DD-AA39AF89CABA}"/>
              </a:ext>
            </a:extLst>
          </p:cNvPr>
          <p:cNvSpPr/>
          <p:nvPr/>
        </p:nvSpPr>
        <p:spPr>
          <a:xfrm>
            <a:off x="3551672" y="5975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251A285-F006-4E9C-A612-4F968C109496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5627025" y="5502835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9347BCA-FE21-426C-A5BD-B97D02C5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12" y="1856607"/>
            <a:ext cx="4792297" cy="2214041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45D362F2-15C0-4F78-9C46-5645EF3DA835}"/>
              </a:ext>
            </a:extLst>
          </p:cNvPr>
          <p:cNvSpPr txBox="1"/>
          <p:nvPr/>
        </p:nvSpPr>
        <p:spPr>
          <a:xfrm>
            <a:off x="1780294" y="894417"/>
            <a:ext cx="5116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/>
              <a:t>Note</a:t>
            </a:r>
            <a:r>
              <a:rPr lang="nl-NL" sz="1800" dirty="0"/>
              <a:t> 1: a </a:t>
            </a:r>
            <a:r>
              <a:rPr lang="nl-NL" sz="1800" dirty="0" err="1"/>
              <a:t>servitude</a:t>
            </a:r>
            <a:r>
              <a:rPr lang="nl-NL" sz="1800" dirty="0"/>
              <a:t> is a </a:t>
            </a:r>
            <a:r>
              <a:rPr lang="nl-NL" sz="1800" dirty="0" err="1"/>
              <a:t>restriction</a:t>
            </a:r>
            <a:endParaRPr lang="nl-NL" sz="1800" dirty="0"/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2: </a:t>
            </a:r>
            <a:r>
              <a:rPr lang="nl-NL" sz="1800" dirty="0" err="1"/>
              <a:t>unknown</a:t>
            </a:r>
            <a:r>
              <a:rPr lang="nl-NL" sz="1800" dirty="0"/>
              <a:t>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access is via WR19 or WR22, </a:t>
            </a:r>
            <a:r>
              <a:rPr lang="nl-NL" sz="1800" dirty="0" err="1"/>
              <a:t>those</a:t>
            </a:r>
            <a:r>
              <a:rPr lang="nl-NL" sz="1800" dirty="0"/>
              <a:t> </a:t>
            </a:r>
            <a:r>
              <a:rPr lang="nl-NL" sz="1800" dirty="0" err="1"/>
              <a:t>spatial</a:t>
            </a:r>
            <a:r>
              <a:rPr lang="nl-NL" sz="1800" dirty="0"/>
              <a:t> units are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result</a:t>
            </a:r>
            <a:r>
              <a:rPr lang="nl-NL" sz="1800" dirty="0"/>
              <a:t> of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sz="1800" dirty="0" err="1"/>
              <a:t>parcel</a:t>
            </a:r>
            <a:r>
              <a:rPr lang="nl-NL" sz="1800" dirty="0"/>
              <a:t> </a:t>
            </a:r>
            <a:r>
              <a:rPr lang="nl-NL" sz="1800" dirty="0" err="1"/>
              <a:t>subdivision</a:t>
            </a:r>
            <a:r>
              <a:rPr lang="nl-NL" sz="1800" dirty="0"/>
              <a:t>. The </a:t>
            </a:r>
            <a:r>
              <a:rPr lang="nl-NL" sz="1800" dirty="0" err="1"/>
              <a:t>servitude</a:t>
            </a:r>
            <a:r>
              <a:rPr lang="nl-NL" sz="1800" dirty="0"/>
              <a:t> is “</a:t>
            </a:r>
            <a:r>
              <a:rPr lang="nl-NL" sz="1800" dirty="0" err="1"/>
              <a:t>inherited</a:t>
            </a:r>
            <a:r>
              <a:rPr lang="nl-NL" sz="1800" dirty="0"/>
              <a:t>”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dirty="0" err="1"/>
              <a:t>spatial</a:t>
            </a:r>
            <a:r>
              <a:rPr lang="nl-NL" dirty="0"/>
              <a:t> unit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both</a:t>
            </a:r>
            <a:r>
              <a:rPr lang="nl-NL" sz="1800" dirty="0"/>
              <a:t> WR19 </a:t>
            </a:r>
            <a:r>
              <a:rPr lang="nl-NL" sz="1800" dirty="0" err="1"/>
              <a:t>and</a:t>
            </a:r>
            <a:r>
              <a:rPr lang="nl-NL" sz="1800" dirty="0"/>
              <a:t> WR22</a:t>
            </a:r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3: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Restriction</a:t>
            </a:r>
            <a:r>
              <a:rPr lang="nl-NL" dirty="0"/>
              <a:t>01 no </a:t>
            </a:r>
            <a:r>
              <a:rPr lang="nl-NL" dirty="0" err="1"/>
              <a:t>LA_Party</a:t>
            </a:r>
            <a:endParaRPr lang="nl-NL" dirty="0"/>
          </a:p>
          <a:p>
            <a:r>
              <a:rPr lang="nl-NL" dirty="0"/>
              <a:t>i</a:t>
            </a:r>
            <a:r>
              <a:rPr lang="nl-NL" sz="1800" dirty="0"/>
              <a:t>s </a:t>
            </a:r>
            <a:r>
              <a:rPr lang="nl-NL" sz="1800" dirty="0" err="1"/>
              <a:t>required</a:t>
            </a:r>
            <a:endParaRPr lang="nl-NL" sz="1800" dirty="0"/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</a:t>
            </a:r>
            <a:r>
              <a:rPr lang="nl-NL" dirty="0" err="1"/>
              <a:t>partyRequired</a:t>
            </a:r>
            <a:r>
              <a:rPr lang="nl-NL" dirty="0"/>
              <a:t> = ‘0’</a:t>
            </a:r>
          </a:p>
          <a:p>
            <a:r>
              <a:rPr lang="nl-NL" dirty="0" err="1"/>
              <a:t>f</a:t>
            </a:r>
            <a:r>
              <a:rPr lang="nl-NL" sz="1800" dirty="0" err="1"/>
              <a:t>or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case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70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7CD06-0954-41BA-AD31-6492245E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503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904A01D4-CF7A-4C3E-9D47-BE9B010314E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1: </a:t>
            </a:r>
            <a:r>
              <a:rPr lang="nl-NL" dirty="0" err="1"/>
              <a:t>Tenure</a:t>
            </a:r>
            <a:r>
              <a:rPr lang="nl-NL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422262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School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9100251" y="846017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197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2: Land </a:t>
            </a:r>
            <a:r>
              <a:rPr lang="nl-NL" dirty="0" err="1"/>
              <a:t>Taxation</a:t>
            </a:r>
            <a:endParaRPr lang="nl-NL" dirty="0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81DB15FC-02EB-4E2E-8733-3572A62CF66F}"/>
              </a:ext>
            </a:extLst>
          </p:cNvPr>
          <p:cNvSpPr/>
          <p:nvPr/>
        </p:nvSpPr>
        <p:spPr>
          <a:xfrm>
            <a:off x="521675" y="3777457"/>
            <a:ext cx="1417495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Non </a:t>
            </a:r>
            <a:r>
              <a:rPr lang="nl-NL" dirty="0" err="1">
                <a:solidFill>
                  <a:schemeClr val="tx1"/>
                </a:solidFill>
              </a:rPr>
              <a:t>Taxable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687A118E-B8B4-4E69-9367-E504FC4F7850}"/>
              </a:ext>
            </a:extLst>
          </p:cNvPr>
          <p:cNvSpPr/>
          <p:nvPr/>
        </p:nvSpPr>
        <p:spPr>
          <a:xfrm>
            <a:off x="521675" y="4367934"/>
            <a:ext cx="1417495" cy="41565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Taxable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1005840" y="1362793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Valuation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5046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278" name="Picture 2" descr="Wind power free icon">
            <a:extLst>
              <a:ext uri="{FF2B5EF4-FFF2-40B4-BE49-F238E27FC236}">
                <a16:creationId xmlns:a16="http://schemas.microsoft.com/office/drawing/2014/main" id="{99270AFF-0E08-495F-B8CC-B9F3C7E8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8604" y="611462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Ovaal 286">
            <a:extLst>
              <a:ext uri="{FF2B5EF4-FFF2-40B4-BE49-F238E27FC236}">
                <a16:creationId xmlns:a16="http://schemas.microsoft.com/office/drawing/2014/main" id="{98F1C8F8-3E9D-4785-A6AC-8659D64A4D40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9" name="Rechte verbindingslijn 288">
            <a:extLst>
              <a:ext uri="{FF2B5EF4-FFF2-40B4-BE49-F238E27FC236}">
                <a16:creationId xmlns:a16="http://schemas.microsoft.com/office/drawing/2014/main" id="{2312DB1C-C518-472A-995E-B74ABEED42B5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227A9E2F-F722-43AA-964C-C16090C3FEBB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kstvak 291">
            <a:extLst>
              <a:ext uri="{FF2B5EF4-FFF2-40B4-BE49-F238E27FC236}">
                <a16:creationId xmlns:a16="http://schemas.microsoft.com/office/drawing/2014/main" id="{8C912863-E051-49EB-9B7C-AB0CDB323019}"/>
              </a:ext>
            </a:extLst>
          </p:cNvPr>
          <p:cNvSpPr txBox="1"/>
          <p:nvPr/>
        </p:nvSpPr>
        <p:spPr>
          <a:xfrm>
            <a:off x="11446069" y="5935818"/>
            <a:ext cx="519381" cy="56133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15A6659-2C07-4283-AE09-BAF9F044B6D3}"/>
              </a:ext>
            </a:extLst>
          </p:cNvPr>
          <p:cNvSpPr/>
          <p:nvPr/>
        </p:nvSpPr>
        <p:spPr>
          <a:xfrm>
            <a:off x="521675" y="1415549"/>
            <a:ext cx="1117313" cy="41565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Building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E5E82A26-5751-4569-8954-7E77D77A24B7}"/>
              </a:ext>
            </a:extLst>
          </p:cNvPr>
          <p:cNvSpPr/>
          <p:nvPr/>
        </p:nvSpPr>
        <p:spPr>
          <a:xfrm>
            <a:off x="521675" y="2006026"/>
            <a:ext cx="1117313" cy="4156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Urban</a:t>
            </a:r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1BE7B51D-1294-45E6-B971-0E4F4E16B105}"/>
              </a:ext>
            </a:extLst>
          </p:cNvPr>
          <p:cNvSpPr/>
          <p:nvPr/>
        </p:nvSpPr>
        <p:spPr>
          <a:xfrm>
            <a:off x="521675" y="2596503"/>
            <a:ext cx="1117313" cy="4156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Facilities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4678B6BC-1E6D-4DBD-9CF4-B2F878DC371A}"/>
              </a:ext>
            </a:extLst>
          </p:cNvPr>
          <p:cNvSpPr/>
          <p:nvPr/>
        </p:nvSpPr>
        <p:spPr>
          <a:xfrm>
            <a:off x="521675" y="3186980"/>
            <a:ext cx="1117313" cy="415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Agriculture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B654BDFC-4B75-4008-B8A2-42C330304897}"/>
              </a:ext>
            </a:extLst>
          </p:cNvPr>
          <p:cNvSpPr/>
          <p:nvPr/>
        </p:nvSpPr>
        <p:spPr>
          <a:xfrm>
            <a:off x="521675" y="3777457"/>
            <a:ext cx="1117313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C22DB6E7-219A-4D2B-B00E-324F72EC49A4}"/>
              </a:ext>
            </a:extLst>
          </p:cNvPr>
          <p:cNvSpPr/>
          <p:nvPr/>
        </p:nvSpPr>
        <p:spPr>
          <a:xfrm>
            <a:off x="521675" y="4367934"/>
            <a:ext cx="1117313" cy="41565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Forest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CF19C4E3-8CBC-49C6-A558-1276B95002FF}"/>
              </a:ext>
            </a:extLst>
          </p:cNvPr>
          <p:cNvSpPr/>
          <p:nvPr/>
        </p:nvSpPr>
        <p:spPr>
          <a:xfrm>
            <a:off x="521675" y="4958411"/>
            <a:ext cx="1117313" cy="41565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297" name="Rechthoek 296">
            <a:extLst>
              <a:ext uri="{FF2B5EF4-FFF2-40B4-BE49-F238E27FC236}">
                <a16:creationId xmlns:a16="http://schemas.microsoft.com/office/drawing/2014/main" id="{106C6852-904B-4BC3-9355-B9182D4410F7}"/>
              </a:ext>
            </a:extLst>
          </p:cNvPr>
          <p:cNvSpPr/>
          <p:nvPr/>
        </p:nvSpPr>
        <p:spPr>
          <a:xfrm>
            <a:off x="521675" y="5548890"/>
            <a:ext cx="1117313" cy="41565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Industry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0751" y="4713391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04222DC8-AFF2-41BF-9588-E9D0A1CDBBFD}"/>
              </a:ext>
            </a:extLst>
          </p:cNvPr>
          <p:cNvSpPr txBox="1"/>
          <p:nvPr/>
        </p:nvSpPr>
        <p:spPr>
          <a:xfrm>
            <a:off x="945463" y="6233608"/>
            <a:ext cx="130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Windpark</a:t>
            </a:r>
          </a:p>
          <a:p>
            <a:endParaRPr lang="nl-NL" dirty="0"/>
          </a:p>
        </p:txBody>
      </p:sp>
      <p:sp>
        <p:nvSpPr>
          <p:cNvPr id="303" name="Titel 29">
            <a:extLst>
              <a:ext uri="{FF2B5EF4-FFF2-40B4-BE49-F238E27FC236}">
                <a16:creationId xmlns:a16="http://schemas.microsoft.com/office/drawing/2014/main" id="{13BF9C8F-ED8F-4172-A5D0-19E728AB948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3: </a:t>
            </a:r>
            <a:r>
              <a:rPr lang="nl-NL" dirty="0" err="1"/>
              <a:t>Spatial</a:t>
            </a:r>
            <a:r>
              <a:rPr lang="nl-NL" dirty="0"/>
              <a:t> Planning </a:t>
            </a:r>
          </a:p>
          <a:p>
            <a:r>
              <a:rPr lang="nl-NL" dirty="0" err="1"/>
              <a:t>Zoning</a:t>
            </a:r>
            <a:r>
              <a:rPr lang="nl-NL" dirty="0"/>
              <a:t> Plan is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Cadastral</a:t>
            </a:r>
            <a:r>
              <a:rPr lang="nl-NL" dirty="0"/>
              <a:t> </a:t>
            </a:r>
            <a:r>
              <a:rPr lang="nl-NL" dirty="0" err="1"/>
              <a:t>Parcels</a:t>
            </a:r>
            <a:endParaRPr lang="nl-NL" dirty="0"/>
          </a:p>
        </p:txBody>
      </p:sp>
      <p:pic>
        <p:nvPicPr>
          <p:cNvPr id="295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3370" y="4928876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08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55647-8558-4542-8B6F-A4B41711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6AAAB7-8A8F-41B2-B491-D8E60CC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Buying</a:t>
            </a:r>
            <a:r>
              <a:rPr lang="nl-NL" dirty="0"/>
              <a:t>/</a:t>
            </a:r>
            <a:r>
              <a:rPr lang="nl-NL" dirty="0" err="1"/>
              <a:t>selling</a:t>
            </a:r>
            <a:endParaRPr lang="nl-NL" dirty="0"/>
          </a:p>
          <a:p>
            <a:r>
              <a:rPr lang="nl-NL" dirty="0"/>
              <a:t>Establishment of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endParaRPr lang="nl-NL" dirty="0"/>
          </a:p>
          <a:p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162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7302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10220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4045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</a:t>
            </a:r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6B91B43F-2325-492C-B2FB-776790D50B1C}"/>
              </a:ext>
            </a:extLst>
          </p:cNvPr>
          <p:cNvSpPr txBox="1"/>
          <p:nvPr/>
        </p:nvSpPr>
        <p:spPr>
          <a:xfrm>
            <a:off x="141033" y="4205567"/>
            <a:ext cx="109062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Monique</a:t>
            </a:r>
            <a:endParaRPr lang="en-GB" dirty="0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0E57E050-1B20-4100-8D83-7F8B517E6737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1231657" y="2900775"/>
            <a:ext cx="2229494" cy="148945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61534E2D-C88E-4160-A6CD-4F9115468ADD}"/>
              </a:ext>
            </a:extLst>
          </p:cNvPr>
          <p:cNvSpPr txBox="1"/>
          <p:nvPr/>
        </p:nvSpPr>
        <p:spPr>
          <a:xfrm>
            <a:off x="1423309" y="3963431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2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964378" y="3385006"/>
            <a:ext cx="530494" cy="52099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0191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</p:spTree>
    <p:extLst>
      <p:ext uri="{BB962C8B-B14F-4D97-AF65-F5344CB8AC3E}">
        <p14:creationId xmlns:p14="http://schemas.microsoft.com/office/powerpoint/2010/main" val="85395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 means new </a:t>
            </a:r>
            <a:r>
              <a:rPr lang="nl-NL" dirty="0" err="1"/>
              <a:t>Oid’s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1572792" y="4347926"/>
            <a:ext cx="6355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The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changed</a:t>
            </a:r>
            <a:r>
              <a:rPr lang="nl-NL" dirty="0">
                <a:solidFill>
                  <a:srgbClr val="FF0000"/>
                </a:solidFill>
              </a:rPr>
              <a:t> in </a:t>
            </a:r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r>
              <a:rPr lang="nl-NL" dirty="0">
                <a:solidFill>
                  <a:srgbClr val="FF0000"/>
                </a:solidFill>
              </a:rPr>
              <a:t> as a new right </a:t>
            </a:r>
          </a:p>
          <a:p>
            <a:r>
              <a:rPr lang="nl-NL" dirty="0" err="1">
                <a:solidFill>
                  <a:srgbClr val="FF0000"/>
                </a:solidFill>
              </a:rPr>
              <a:t>Note</a:t>
            </a:r>
            <a:r>
              <a:rPr lang="nl-NL" dirty="0">
                <a:solidFill>
                  <a:srgbClr val="FF0000"/>
                </a:solidFill>
              </a:rPr>
              <a:t>: </a:t>
            </a:r>
            <a:r>
              <a:rPr lang="nl-NL" dirty="0" err="1">
                <a:solidFill>
                  <a:srgbClr val="FF0000"/>
                </a:solidFill>
              </a:rPr>
              <a:t>Oid’s</a:t>
            </a:r>
            <a:r>
              <a:rPr lang="nl-NL" dirty="0">
                <a:solidFill>
                  <a:srgbClr val="FF0000"/>
                </a:solidFill>
              </a:rPr>
              <a:t> are object </a:t>
            </a:r>
            <a:r>
              <a:rPr lang="nl-NL" dirty="0" err="1">
                <a:solidFill>
                  <a:srgbClr val="FF0000"/>
                </a:solidFill>
              </a:rPr>
              <a:t>identifiers,not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database </a:t>
            </a:r>
            <a:r>
              <a:rPr lang="nl-NL" dirty="0" err="1">
                <a:solidFill>
                  <a:srgbClr val="FF0000"/>
                </a:solidFill>
              </a:rPr>
              <a:t>id’s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3427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1" name="Ovaal 20">
            <a:extLst>
              <a:ext uri="{FF2B5EF4-FFF2-40B4-BE49-F238E27FC236}">
                <a16:creationId xmlns:a16="http://schemas.microsoft.com/office/drawing/2014/main" id="{5D296A7D-57D1-47C3-BC6D-438ED7B778B3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BB720CF-FF73-4B0B-9859-1CBDDC99F358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1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54447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709108" y="2224096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50713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75360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10007590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79094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33755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743041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16770" y="4282054"/>
            <a:ext cx="10663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But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also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could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stay</a:t>
            </a:r>
            <a:r>
              <a:rPr lang="nl-NL" dirty="0">
                <a:solidFill>
                  <a:srgbClr val="FF0000"/>
                </a:solidFill>
              </a:rPr>
              <a:t> as Right01, but </a:t>
            </a:r>
            <a:r>
              <a:rPr lang="nl-NL" dirty="0" err="1">
                <a:solidFill>
                  <a:srgbClr val="FF0000"/>
                </a:solidFill>
              </a:rPr>
              <a:t>consider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inclusion</a:t>
            </a:r>
            <a:r>
              <a:rPr lang="nl-NL" dirty="0">
                <a:solidFill>
                  <a:srgbClr val="FF0000"/>
                </a:solidFill>
              </a:rPr>
              <a:t> of time </a:t>
            </a:r>
            <a:r>
              <a:rPr lang="nl-NL" dirty="0" err="1">
                <a:solidFill>
                  <a:srgbClr val="FF0000"/>
                </a:solidFill>
              </a:rPr>
              <a:t>attributes</a:t>
            </a:r>
            <a:r>
              <a:rPr lang="nl-NL" dirty="0">
                <a:solidFill>
                  <a:srgbClr val="FF0000"/>
                </a:solidFill>
              </a:rPr>
              <a:t> as part </a:t>
            </a:r>
            <a:r>
              <a:rPr lang="nl-NL" dirty="0" err="1">
                <a:solidFill>
                  <a:srgbClr val="FF0000"/>
                </a:solidFill>
              </a:rPr>
              <a:t>if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make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unique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means </a:t>
            </a:r>
            <a:r>
              <a:rPr lang="nl-NL" dirty="0" err="1">
                <a:solidFill>
                  <a:srgbClr val="FF0000"/>
                </a:solidFill>
              </a:rPr>
              <a:t>there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 options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managing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approach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followed</a:t>
            </a:r>
            <a:r>
              <a:rPr lang="nl-NL" dirty="0">
                <a:solidFill>
                  <a:srgbClr val="FF0000"/>
                </a:solidFill>
              </a:rPr>
              <a:t> is a design </a:t>
            </a:r>
            <a:r>
              <a:rPr lang="nl-NL" dirty="0" err="1">
                <a:solidFill>
                  <a:srgbClr val="FF0000"/>
                </a:solidFill>
              </a:rPr>
              <a:t>choice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20874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0" name="Ovaal 19">
            <a:extLst>
              <a:ext uri="{FF2B5EF4-FFF2-40B4-BE49-F238E27FC236}">
                <a16:creationId xmlns:a16="http://schemas.microsoft.com/office/drawing/2014/main" id="{87041A17-1FBD-4D82-A42C-905FBCF50F9E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208B49CF-6F17-40EE-A4C8-EC3AD61E0F99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5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430662" y="3022810"/>
            <a:ext cx="1279308" cy="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785323" y="3022960"/>
            <a:ext cx="1034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95346" y="3022960"/>
            <a:ext cx="11319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819993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10027285" y="27059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355309" y="270581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709970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Party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BAUnit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89305"/>
              </p:ext>
            </p:extLst>
          </p:nvPr>
        </p:nvGraphicFramePr>
        <p:xfrm>
          <a:off x="89362" y="4575790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9376"/>
              </p:ext>
            </p:extLst>
          </p:nvPr>
        </p:nvGraphicFramePr>
        <p:xfrm>
          <a:off x="108646" y="341192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45741"/>
              </p:ext>
            </p:extLst>
          </p:nvPr>
        </p:nvGraphicFramePr>
        <p:xfrm>
          <a:off x="89362" y="5732101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24" name="TextBox 17">
            <a:extLst>
              <a:ext uri="{FF2B5EF4-FFF2-40B4-BE49-F238E27FC236}">
                <a16:creationId xmlns:a16="http://schemas.microsoft.com/office/drawing/2014/main" id="{AD660435-CECF-48F3-86B6-73E9A749D366}"/>
              </a:ext>
            </a:extLst>
          </p:cNvPr>
          <p:cNvSpPr txBox="1"/>
          <p:nvPr/>
        </p:nvSpPr>
        <p:spPr>
          <a:xfrm>
            <a:off x="9204522" y="3780980"/>
            <a:ext cx="6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Party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1DF4456-F275-4501-B0F0-A190B0260C88}"/>
              </a:ext>
            </a:extLst>
          </p:cNvPr>
          <p:cNvSpPr txBox="1"/>
          <p:nvPr/>
        </p:nvSpPr>
        <p:spPr>
          <a:xfrm>
            <a:off x="9338754" y="4959396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413528E-0969-4DFF-A767-0C0CF8274502}"/>
              </a:ext>
            </a:extLst>
          </p:cNvPr>
          <p:cNvSpPr txBox="1"/>
          <p:nvPr/>
        </p:nvSpPr>
        <p:spPr>
          <a:xfrm>
            <a:off x="9199943" y="6137810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BAUnit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F959AFE9-2359-4374-9F27-16DF261437A8}"/>
              </a:ext>
            </a:extLst>
          </p:cNvPr>
          <p:cNvSpPr/>
          <p:nvPr/>
        </p:nvSpPr>
        <p:spPr>
          <a:xfrm rot="5400000">
            <a:off x="8297100" y="354301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omlaag 27">
            <a:extLst>
              <a:ext uri="{FF2B5EF4-FFF2-40B4-BE49-F238E27FC236}">
                <a16:creationId xmlns:a16="http://schemas.microsoft.com/office/drawing/2014/main" id="{BB99D548-5C77-4F3C-AD3E-ED6CC5EB4FB9}"/>
              </a:ext>
            </a:extLst>
          </p:cNvPr>
          <p:cNvSpPr/>
          <p:nvPr/>
        </p:nvSpPr>
        <p:spPr>
          <a:xfrm rot="5400000">
            <a:off x="8381322" y="472143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2947BA4E-B666-4E1A-B3C6-A44CDB41BE1B}"/>
              </a:ext>
            </a:extLst>
          </p:cNvPr>
          <p:cNvSpPr/>
          <p:nvPr/>
        </p:nvSpPr>
        <p:spPr>
          <a:xfrm rot="5400000">
            <a:off x="8319559" y="5888236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0495211" y="3467794"/>
            <a:ext cx="1607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P14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P01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074F3D-FED6-43B4-B46F-DC69AD4BEA07}"/>
              </a:ext>
            </a:extLst>
          </p:cNvPr>
          <p:cNvSpPr txBox="1"/>
          <p:nvPr/>
        </p:nvSpPr>
        <p:spPr>
          <a:xfrm>
            <a:off x="10301290" y="4671578"/>
            <a:ext cx="1930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Right18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Right01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2F874F0-366D-449A-B813-C5342FD26580}"/>
              </a:ext>
            </a:extLst>
          </p:cNvPr>
          <p:cNvSpPr txBox="1"/>
          <p:nvPr/>
        </p:nvSpPr>
        <p:spPr>
          <a:xfrm>
            <a:off x="10358043" y="5838381"/>
            <a:ext cx="1858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BAU01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BAU14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CF593BB-9E76-4EAA-869B-F31CA1F7603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370085" y="162690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C24B26A-B090-47E9-A0CC-1381A967F0D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5724746" y="1643649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C7EF245-4EB4-4B05-AACD-BDDD492F94B6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>
            <a:off x="8837776" y="164364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3976D591-C351-4823-8D96-B5E0D941B9C6}"/>
              </a:ext>
            </a:extLst>
          </p:cNvPr>
          <p:cNvSpPr/>
          <p:nvPr/>
        </p:nvSpPr>
        <p:spPr>
          <a:xfrm>
            <a:off x="676242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8C32AFDD-654F-4A5C-85A6-FD37E610F304}"/>
              </a:ext>
            </a:extLst>
          </p:cNvPr>
          <p:cNvSpPr/>
          <p:nvPr/>
        </p:nvSpPr>
        <p:spPr>
          <a:xfrm>
            <a:off x="9994653" y="132665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148BC94-25F3-4C21-8D3E-EB820EA198CD}"/>
              </a:ext>
            </a:extLst>
          </p:cNvPr>
          <p:cNvSpPr/>
          <p:nvPr/>
        </p:nvSpPr>
        <p:spPr>
          <a:xfrm>
            <a:off x="294732" y="130991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BDD5CC9-EAB2-4BFB-848E-275FD5037198}"/>
              </a:ext>
            </a:extLst>
          </p:cNvPr>
          <p:cNvSpPr/>
          <p:nvPr/>
        </p:nvSpPr>
        <p:spPr>
          <a:xfrm>
            <a:off x="364939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37EA09FA-0FE6-420D-AC81-4D73270E2603}"/>
              </a:ext>
            </a:extLst>
          </p:cNvPr>
          <p:cNvSpPr/>
          <p:nvPr/>
        </p:nvSpPr>
        <p:spPr>
          <a:xfrm>
            <a:off x="5730104" y="198254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DD591A2C-3AF0-4751-8EB8-39D99A235EA3}"/>
              </a:ext>
            </a:extLst>
          </p:cNvPr>
          <p:cNvSpPr/>
          <p:nvPr/>
        </p:nvSpPr>
        <p:spPr>
          <a:xfrm>
            <a:off x="4153362" y="400056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E9E7520B-6E91-4775-BA42-50A500FAC340}"/>
              </a:ext>
            </a:extLst>
          </p:cNvPr>
          <p:cNvSpPr/>
          <p:nvPr/>
        </p:nvSpPr>
        <p:spPr>
          <a:xfrm>
            <a:off x="6185362" y="3582642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0B457731-105C-4B05-B8B9-691AA79274CA}"/>
              </a:ext>
            </a:extLst>
          </p:cNvPr>
          <p:cNvSpPr/>
          <p:nvPr/>
        </p:nvSpPr>
        <p:spPr>
          <a:xfrm>
            <a:off x="4189703" y="513570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38D27399-4C47-450C-B051-FEBFEC14E139}"/>
              </a:ext>
            </a:extLst>
          </p:cNvPr>
          <p:cNvSpPr/>
          <p:nvPr/>
        </p:nvSpPr>
        <p:spPr>
          <a:xfrm>
            <a:off x="6263615" y="4812615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83D18D86-BCD1-4150-A09C-A0F5DA72133C}"/>
              </a:ext>
            </a:extLst>
          </p:cNvPr>
          <p:cNvSpPr/>
          <p:nvPr/>
        </p:nvSpPr>
        <p:spPr>
          <a:xfrm>
            <a:off x="4178287" y="626526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0E720DCD-FF97-4F5F-9EBB-E4F66AA5706A}"/>
              </a:ext>
            </a:extLst>
          </p:cNvPr>
          <p:cNvSpPr/>
          <p:nvPr/>
        </p:nvSpPr>
        <p:spPr>
          <a:xfrm>
            <a:off x="6241337" y="594217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3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begin </a:t>
            </a:r>
            <a:r>
              <a:rPr lang="nl-NL" dirty="0" err="1"/>
              <a:t>Lifespan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endLifespan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53062"/>
              </p:ext>
            </p:extLst>
          </p:nvPr>
        </p:nvGraphicFramePr>
        <p:xfrm>
          <a:off x="2116945" y="2548214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10823"/>
              </p:ext>
            </p:extLst>
          </p:nvPr>
        </p:nvGraphicFramePr>
        <p:xfrm>
          <a:off x="2136229" y="1384350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134489"/>
              </p:ext>
            </p:extLst>
          </p:nvPr>
        </p:nvGraphicFramePr>
        <p:xfrm>
          <a:off x="2116945" y="3704525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754494" y="4811965"/>
            <a:ext cx="1035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With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attributes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history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maintained</a:t>
            </a:r>
            <a:r>
              <a:rPr lang="nl-NL" sz="1600" dirty="0">
                <a:solidFill>
                  <a:srgbClr val="FF0000"/>
                </a:solidFill>
              </a:rPr>
              <a:t>. </a:t>
            </a:r>
            <a:r>
              <a:rPr lang="nl-NL" sz="1600" dirty="0" err="1">
                <a:solidFill>
                  <a:srgbClr val="FF0000"/>
                </a:solidFill>
              </a:rPr>
              <a:t>Nothing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really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An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endLifspan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means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object is “</a:t>
            </a:r>
            <a:r>
              <a:rPr lang="nl-NL" sz="1600" dirty="0" err="1">
                <a:solidFill>
                  <a:srgbClr val="FF0000"/>
                </a:solidFill>
              </a:rPr>
              <a:t>actual</a:t>
            </a:r>
            <a:r>
              <a:rPr lang="nl-NL" sz="1600" dirty="0">
                <a:solidFill>
                  <a:srgbClr val="FF0000"/>
                </a:solidFill>
              </a:rPr>
              <a:t>”, </a:t>
            </a:r>
            <a:r>
              <a:rPr lang="nl-NL" sz="1600" dirty="0" err="1">
                <a:solidFill>
                  <a:srgbClr val="FF0000"/>
                </a:solidFill>
              </a:rPr>
              <a:t>not</a:t>
            </a:r>
            <a:r>
              <a:rPr lang="nl-NL" sz="1600" dirty="0">
                <a:solidFill>
                  <a:srgbClr val="FF0000"/>
                </a:solidFill>
              </a:rPr>
              <a:t> “</a:t>
            </a:r>
            <a:r>
              <a:rPr lang="nl-NL" sz="1600" dirty="0" err="1">
                <a:solidFill>
                  <a:srgbClr val="FF0000"/>
                </a:solidFill>
              </a:rPr>
              <a:t>historical</a:t>
            </a:r>
            <a:r>
              <a:rPr lang="nl-NL" sz="1600" dirty="0">
                <a:solidFill>
                  <a:srgbClr val="FF0000"/>
                </a:solidFill>
              </a:rPr>
              <a:t>”</a:t>
            </a: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 of </a:t>
            </a:r>
            <a:r>
              <a:rPr lang="nl-NL" sz="1600" dirty="0" err="1">
                <a:solidFill>
                  <a:srgbClr val="FF0000"/>
                </a:solidFill>
              </a:rPr>
              <a:t>deletion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In </a:t>
            </a: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way </a:t>
            </a:r>
            <a:r>
              <a:rPr lang="nl-NL" sz="1600" dirty="0" err="1">
                <a:solidFill>
                  <a:srgbClr val="FF0000"/>
                </a:solidFill>
              </a:rPr>
              <a:t>queries</a:t>
            </a:r>
            <a:r>
              <a:rPr lang="nl-NL" sz="1600" dirty="0">
                <a:solidFill>
                  <a:srgbClr val="FF0000"/>
                </a:solidFill>
              </a:rPr>
              <a:t> are </a:t>
            </a:r>
            <a:r>
              <a:rPr lang="nl-NL" sz="1600" dirty="0" err="1">
                <a:solidFill>
                  <a:srgbClr val="FF0000"/>
                </a:solidFill>
              </a:rPr>
              <a:t>allowed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select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between</a:t>
            </a:r>
            <a:r>
              <a:rPr lang="nl-NL" sz="1600" dirty="0">
                <a:solidFill>
                  <a:srgbClr val="FF0000"/>
                </a:solidFill>
              </a:rPr>
              <a:t> a ‘begin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‘</a:t>
            </a:r>
            <a:r>
              <a:rPr lang="nl-NL" sz="1600" dirty="0" err="1">
                <a:solidFill>
                  <a:srgbClr val="FF0000"/>
                </a:solidFill>
              </a:rPr>
              <a:t>an</a:t>
            </a:r>
            <a:r>
              <a:rPr lang="nl-NL" sz="1600" dirty="0">
                <a:solidFill>
                  <a:srgbClr val="FF0000"/>
                </a:solidFill>
              </a:rPr>
              <a:t> end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only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possible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if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have ‘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 ‘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That’s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get a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,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makes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query </a:t>
            </a:r>
            <a:r>
              <a:rPr lang="nl-NL" sz="1600" dirty="0" err="1">
                <a:solidFill>
                  <a:srgbClr val="FF0000"/>
                </a:solidFill>
              </a:rPr>
              <a:t>executable</a:t>
            </a:r>
            <a:endParaRPr lang="nl-NL" sz="1600" dirty="0">
              <a:solidFill>
                <a:srgbClr val="FF0000"/>
              </a:solidFill>
            </a:endParaRP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D90342AF-8DCA-4B39-BCFF-A359BA02658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7735" y="4781026"/>
            <a:ext cx="1279310" cy="1328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6AEEE7A-F422-4C1F-A12A-6E9A00FB4E53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82398" y="6109228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A1C8461-79C9-4B1C-A04D-7D6B74ED5F6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24003" y="6109228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ED83B74A-5C5E-4CFD-BD55-E7E04285F88C}"/>
              </a:ext>
            </a:extLst>
          </p:cNvPr>
          <p:cNvSpPr/>
          <p:nvPr/>
        </p:nvSpPr>
        <p:spPr>
          <a:xfrm>
            <a:off x="6748650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30FD84B-1B93-4137-9D1F-787B76AF53CE}"/>
              </a:ext>
            </a:extLst>
          </p:cNvPr>
          <p:cNvSpPr/>
          <p:nvPr/>
        </p:nvSpPr>
        <p:spPr>
          <a:xfrm>
            <a:off x="9980880" y="579223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963B0D3-06FA-4BBC-8177-BC5416F2CBA2}"/>
              </a:ext>
            </a:extLst>
          </p:cNvPr>
          <p:cNvSpPr/>
          <p:nvPr/>
        </p:nvSpPr>
        <p:spPr>
          <a:xfrm>
            <a:off x="252382" y="4464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104208-ACA3-4C64-9B59-F2659F68E53E}"/>
              </a:ext>
            </a:extLst>
          </p:cNvPr>
          <p:cNvSpPr/>
          <p:nvPr/>
        </p:nvSpPr>
        <p:spPr>
          <a:xfrm>
            <a:off x="3607045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7AEA602-C7AF-4412-87CB-3FDB9200B61A}"/>
              </a:ext>
            </a:extLst>
          </p:cNvPr>
          <p:cNvSpPr/>
          <p:nvPr/>
        </p:nvSpPr>
        <p:spPr>
          <a:xfrm>
            <a:off x="3607044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123B4E4-9EF2-470C-98F5-3DA3B86203B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327735" y="4781026"/>
            <a:ext cx="127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213B13F1-2FD2-4491-AA5A-0BB47B61D9D6}"/>
              </a:ext>
            </a:extLst>
          </p:cNvPr>
          <p:cNvSpPr/>
          <p:nvPr/>
        </p:nvSpPr>
        <p:spPr>
          <a:xfrm>
            <a:off x="6748650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23D7F21-8579-4E46-A976-099A0E3C1925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 flipV="1">
            <a:off x="8824003" y="4781026"/>
            <a:ext cx="1183582" cy="38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F1A3250-291F-47D7-8DB2-3C4A2E224F79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8824003" y="4278106"/>
            <a:ext cx="1183584" cy="502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E02DB8D-05E1-4CAA-A17B-03021557CA8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8824003" y="3420510"/>
            <a:ext cx="1183583" cy="1360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246B9BA-669D-4D97-812A-954088A991D6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5682397" y="4781026"/>
            <a:ext cx="10662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49A91BAC-312A-46ED-8B14-C3A5C5ED774F}"/>
              </a:ext>
            </a:extLst>
          </p:cNvPr>
          <p:cNvSpPr/>
          <p:nvPr/>
        </p:nvSpPr>
        <p:spPr>
          <a:xfrm>
            <a:off x="10007586" y="310351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F80E82-92DA-4BD2-A8A3-81259ED9B51F}"/>
              </a:ext>
            </a:extLst>
          </p:cNvPr>
          <p:cNvSpPr/>
          <p:nvPr/>
        </p:nvSpPr>
        <p:spPr>
          <a:xfrm>
            <a:off x="10007587" y="39611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317F078-8E1B-443C-B8B3-7F05CC8D2C11}"/>
              </a:ext>
            </a:extLst>
          </p:cNvPr>
          <p:cNvSpPr/>
          <p:nvPr/>
        </p:nvSpPr>
        <p:spPr>
          <a:xfrm>
            <a:off x="10007585" y="485285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430F984-69E3-4E8D-9513-FF90D73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situation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Monique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1D3B175-9743-4DA2-9B62-390FA685731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327736" y="2570641"/>
            <a:ext cx="1279307" cy="946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8C6D9820-461A-49A4-92FC-D00A284D4A05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5682396" y="2559286"/>
            <a:ext cx="1042359" cy="11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B79305CC-248B-4957-BFEA-D411B1E031BE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8800108" y="2552711"/>
            <a:ext cx="1198512" cy="65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9A0EB58A-CF72-4223-814A-E13E1C504757}"/>
              </a:ext>
            </a:extLst>
          </p:cNvPr>
          <p:cNvSpPr/>
          <p:nvPr/>
        </p:nvSpPr>
        <p:spPr>
          <a:xfrm>
            <a:off x="6724755" y="2242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C86E104-8B90-4A74-B682-FC0C35CB9394}"/>
              </a:ext>
            </a:extLst>
          </p:cNvPr>
          <p:cNvSpPr/>
          <p:nvPr/>
        </p:nvSpPr>
        <p:spPr>
          <a:xfrm>
            <a:off x="9998620" y="22357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6DDC81C4-DF3A-4444-8A3B-1730401CF767}"/>
              </a:ext>
            </a:extLst>
          </p:cNvPr>
          <p:cNvSpPr/>
          <p:nvPr/>
        </p:nvSpPr>
        <p:spPr>
          <a:xfrm>
            <a:off x="252383" y="320033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6E6171A-A34D-4A10-9CE3-7A2512BE698E}"/>
              </a:ext>
            </a:extLst>
          </p:cNvPr>
          <p:cNvSpPr/>
          <p:nvPr/>
        </p:nvSpPr>
        <p:spPr>
          <a:xfrm>
            <a:off x="3607043" y="225364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55842BC-4E64-4593-90CE-90BBD5C86345}"/>
              </a:ext>
            </a:extLst>
          </p:cNvPr>
          <p:cNvCxnSpPr>
            <a:cxnSpLocks/>
            <a:stCxn id="7" idx="0"/>
            <a:endCxn id="26" idx="2"/>
          </p:cNvCxnSpPr>
          <p:nvPr/>
        </p:nvCxnSpPr>
        <p:spPr>
          <a:xfrm flipV="1">
            <a:off x="1290059" y="3834333"/>
            <a:ext cx="1" cy="629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3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</a:t>
            </a:r>
            <a:r>
              <a:rPr lang="nl-NL" dirty="0"/>
              <a:t> Offices </a:t>
            </a:r>
            <a:r>
              <a:rPr lang="nl-NL" dirty="0" err="1"/>
              <a:t>and</a:t>
            </a:r>
            <a:r>
              <a:rPr lang="nl-NL" dirty="0"/>
              <a:t> Services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7900411" y="960245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575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6688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12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3B330-B63A-440A-B2CA-2EB73A3E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Slides are correct </a:t>
            </a:r>
            <a:r>
              <a:rPr lang="nl-NL" dirty="0" err="1"/>
              <a:t>so</a:t>
            </a:r>
            <a:r>
              <a:rPr lang="nl-NL"/>
              <a:t> far</a:t>
            </a:r>
          </a:p>
        </p:txBody>
      </p:sp>
    </p:spTree>
    <p:extLst>
      <p:ext uri="{BB962C8B-B14F-4D97-AF65-F5344CB8AC3E}">
        <p14:creationId xmlns:p14="http://schemas.microsoft.com/office/powerpoint/2010/main" val="996900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069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Right19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2129" cy="1325563"/>
          </a:xfrm>
        </p:spPr>
        <p:txBody>
          <a:bodyPr>
            <a:normAutofit fontScale="90000"/>
          </a:bodyPr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or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object </a:t>
            </a:r>
            <a:r>
              <a:rPr lang="nl-NL" dirty="0" err="1"/>
              <a:t>identification</a:t>
            </a:r>
            <a:r>
              <a:rPr lang="nl-NL" dirty="0"/>
              <a:t> approach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1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2" idx="2"/>
          </p:cNvCxnSpPr>
          <p:nvPr/>
        </p:nvCxnSpPr>
        <p:spPr>
          <a:xfrm flipH="1">
            <a:off x="8571943" y="565588"/>
            <a:ext cx="893869" cy="49814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kstvak 281">
            <a:extLst>
              <a:ext uri="{FF2B5EF4-FFF2-40B4-BE49-F238E27FC236}">
                <a16:creationId xmlns:a16="http://schemas.microsoft.com/office/drawing/2014/main" id="{DFE6C848-B33F-425A-AA3E-247647047B36}"/>
              </a:ext>
            </a:extLst>
          </p:cNvPr>
          <p:cNvSpPr txBox="1"/>
          <p:nvPr/>
        </p:nvSpPr>
        <p:spPr>
          <a:xfrm>
            <a:off x="7679105" y="196256"/>
            <a:ext cx="357341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r>
              <a:rPr lang="nl-NL" dirty="0"/>
              <a:t> Access </a:t>
            </a:r>
            <a:r>
              <a:rPr lang="nl-NL" dirty="0" err="1"/>
              <a:t>to</a:t>
            </a:r>
            <a:r>
              <a:rPr lang="nl-NL" dirty="0"/>
              <a:t> Water </a:t>
            </a:r>
            <a:r>
              <a:rPr lang="nl-NL" dirty="0" err="1"/>
              <a:t>for</a:t>
            </a:r>
            <a:r>
              <a:rPr lang="nl-NL" dirty="0"/>
              <a:t> WR17</a:t>
            </a:r>
            <a:endParaRPr lang="en-GB" dirty="0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72BEBB18-59D9-4B12-B5A9-6E4C3E055A53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0160AE23-B6B5-4B76-93A1-6357D055CAF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02D040E6-64A2-4299-9B02-03656291060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ekstvak 287">
            <a:extLst>
              <a:ext uri="{FF2B5EF4-FFF2-40B4-BE49-F238E27FC236}">
                <a16:creationId xmlns:a16="http://schemas.microsoft.com/office/drawing/2014/main" id="{FE9A2B88-ECD4-4058-9ED4-70B9715D3A14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FE13EC-245B-4233-B3E0-861AC5C93C0E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F3BC946F-B8B9-4D8A-82F0-696768212A3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Rechte verbindingslijn 290">
            <a:extLst>
              <a:ext uri="{FF2B5EF4-FFF2-40B4-BE49-F238E27FC236}">
                <a16:creationId xmlns:a16="http://schemas.microsoft.com/office/drawing/2014/main" id="{01031D57-84BE-410F-A466-CB6AD636A547}"/>
              </a:ext>
            </a:extLst>
          </p:cNvPr>
          <p:cNvCxnSpPr>
            <a:cxnSpLocks/>
            <a:endCxn id="288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20">
            <a:extLst>
              <a:ext uri="{FF2B5EF4-FFF2-40B4-BE49-F238E27FC236}">
                <a16:creationId xmlns:a16="http://schemas.microsoft.com/office/drawing/2014/main" id="{830C4322-72C9-4F30-9EBB-16529418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Transaction03: establishment of a </a:t>
            </a:r>
            <a:r>
              <a:rPr lang="nl-NL" dirty="0" err="1"/>
              <a:t>servitude</a:t>
            </a:r>
            <a:r>
              <a:rPr lang="nl-NL" dirty="0"/>
              <a:t> on WR17</a:t>
            </a:r>
          </a:p>
        </p:txBody>
      </p:sp>
    </p:spTree>
    <p:extLst>
      <p:ext uri="{BB962C8B-B14F-4D97-AF65-F5344CB8AC3E}">
        <p14:creationId xmlns:p14="http://schemas.microsoft.com/office/powerpoint/2010/main" val="51618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Right19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Transaction03:</a:t>
            </a:r>
            <a:br>
              <a:rPr lang="nl-NL" dirty="0"/>
            </a:br>
            <a:r>
              <a:rPr lang="nl-NL" dirty="0" err="1"/>
              <a:t>Establisment</a:t>
            </a:r>
            <a:r>
              <a:rPr lang="nl-NL" dirty="0"/>
              <a:t> of a </a:t>
            </a:r>
            <a:r>
              <a:rPr lang="nl-NL" dirty="0" err="1"/>
              <a:t>servitude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1000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Right19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:  is Party </a:t>
            </a:r>
            <a:br>
              <a:rPr lang="nl-NL" dirty="0">
                <a:solidFill>
                  <a:srgbClr val="FF0000"/>
                </a:solidFill>
              </a:rPr>
            </a:br>
            <a:r>
              <a:rPr lang="nl-NL" dirty="0" err="1">
                <a:solidFill>
                  <a:srgbClr val="FF0000"/>
                </a:solidFill>
              </a:rPr>
              <a:t>BAUnitAsParty</a:t>
            </a:r>
            <a:r>
              <a:rPr lang="nl-NL" dirty="0">
                <a:solidFill>
                  <a:srgbClr val="FF0000"/>
                </a:solidFill>
              </a:rPr>
              <a:t> CHECK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0B877724-375F-49FD-8382-7A3C60E25087}"/>
              </a:ext>
            </a:extLst>
          </p:cNvPr>
          <p:cNvSpPr/>
          <p:nvPr/>
        </p:nvSpPr>
        <p:spPr>
          <a:xfrm>
            <a:off x="353717" y="591001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BAUnit15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96D6416A-A3C7-49F8-BB61-35C90E13E824}"/>
              </a:ext>
            </a:extLst>
          </p:cNvPr>
          <p:cNvCxnSpPr>
            <a:cxnSpLocks/>
            <a:stCxn id="36" idx="3"/>
            <a:endCxn id="48" idx="1"/>
          </p:cNvCxnSpPr>
          <p:nvPr/>
        </p:nvCxnSpPr>
        <p:spPr>
          <a:xfrm flipV="1">
            <a:off x="2429070" y="6220273"/>
            <a:ext cx="1262339" cy="6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al 39">
            <a:extLst>
              <a:ext uri="{FF2B5EF4-FFF2-40B4-BE49-F238E27FC236}">
                <a16:creationId xmlns:a16="http://schemas.microsoft.com/office/drawing/2014/main" id="{CD2608FF-B95E-4BB0-ACDB-F683071DC742}"/>
              </a:ext>
            </a:extLst>
          </p:cNvPr>
          <p:cNvSpPr/>
          <p:nvPr/>
        </p:nvSpPr>
        <p:spPr>
          <a:xfrm>
            <a:off x="403032" y="5798460"/>
            <a:ext cx="1970520" cy="868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5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7F3BE7-6F83-4E2A-B79E-D63E22D8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Subdivide</a:t>
            </a:r>
            <a:r>
              <a:rPr lang="nl-NL" dirty="0"/>
              <a:t> WR 11</a:t>
            </a:r>
            <a:br>
              <a:rPr lang="nl-NL" dirty="0"/>
            </a:br>
            <a:r>
              <a:rPr lang="nl-NL" dirty="0"/>
              <a:t/>
            </a:r>
            <a:br>
              <a:rPr lang="nl-NL" dirty="0"/>
            </a:br>
            <a:r>
              <a:rPr lang="nl-NL" dirty="0"/>
              <a:t>Nieuwe huizen</a:t>
            </a:r>
            <a:br>
              <a:rPr lang="nl-NL" dirty="0"/>
            </a:br>
            <a:r>
              <a:rPr lang="nl-NL" dirty="0"/>
              <a:t>Openbare weg bij</a:t>
            </a:r>
          </a:p>
        </p:txBody>
      </p:sp>
    </p:spTree>
    <p:extLst>
      <p:ext uri="{BB962C8B-B14F-4D97-AF65-F5344CB8AC3E}">
        <p14:creationId xmlns:p14="http://schemas.microsoft.com/office/powerpoint/2010/main" val="16104969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8" idx="3"/>
          </p:cNvCxnSpPr>
          <p:nvPr/>
        </p:nvCxnSpPr>
        <p:spPr>
          <a:xfrm>
            <a:off x="1036942" y="3498618"/>
            <a:ext cx="2184742" cy="40680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kstvak 287">
            <a:extLst>
              <a:ext uri="{FF2B5EF4-FFF2-40B4-BE49-F238E27FC236}">
                <a16:creationId xmlns:a16="http://schemas.microsoft.com/office/drawing/2014/main" id="{7B1B5709-484F-411F-8FC7-5344CC23506C}"/>
              </a:ext>
            </a:extLst>
          </p:cNvPr>
          <p:cNvSpPr txBox="1"/>
          <p:nvPr/>
        </p:nvSpPr>
        <p:spPr>
          <a:xfrm>
            <a:off x="-44316" y="3313952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7D6D6A19-6DA0-49F4-9070-6FC5285A000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C9F8F10-6474-4BD4-A350-0DCEDB37590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67F70517-E835-41E4-B3B4-38AE2A004EE4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Titel 29">
            <a:extLst>
              <a:ext uri="{FF2B5EF4-FFF2-40B4-BE49-F238E27FC236}">
                <a16:creationId xmlns:a16="http://schemas.microsoft.com/office/drawing/2014/main" id="{F0765812-27B4-4C86-9681-F4827C36E3A9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04: \establishment of </a:t>
            </a:r>
            <a:r>
              <a:rPr lang="nl-NL" dirty="0" err="1"/>
              <a:t>servitudes</a:t>
            </a:r>
            <a:r>
              <a:rPr lang="nl-NL" dirty="0"/>
              <a:t> – free wind catch</a:t>
            </a:r>
          </a:p>
        </p:txBody>
      </p:sp>
      <p:cxnSp>
        <p:nvCxnSpPr>
          <p:cNvPr id="293" name="Rechte verbindingslijn 292">
            <a:extLst>
              <a:ext uri="{FF2B5EF4-FFF2-40B4-BE49-F238E27FC236}">
                <a16:creationId xmlns:a16="http://schemas.microsoft.com/office/drawing/2014/main" id="{3CCDEC32-43FF-44F8-8469-FBE90CF6C55C}"/>
              </a:ext>
            </a:extLst>
          </p:cNvPr>
          <p:cNvCxnSpPr>
            <a:cxnSpLocks/>
            <a:stCxn id="294" idx="3"/>
          </p:cNvCxnSpPr>
          <p:nvPr/>
        </p:nvCxnSpPr>
        <p:spPr>
          <a:xfrm>
            <a:off x="1229288" y="4192416"/>
            <a:ext cx="3659561" cy="42969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kstvak 293">
            <a:extLst>
              <a:ext uri="{FF2B5EF4-FFF2-40B4-BE49-F238E27FC236}">
                <a16:creationId xmlns:a16="http://schemas.microsoft.com/office/drawing/2014/main" id="{E13FBC1C-AFA3-4983-A54A-092B661C105D}"/>
              </a:ext>
            </a:extLst>
          </p:cNvPr>
          <p:cNvSpPr txBox="1"/>
          <p:nvPr/>
        </p:nvSpPr>
        <p:spPr>
          <a:xfrm>
            <a:off x="148030" y="4007750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232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Apartment</a:t>
            </a:r>
            <a:endParaRPr lang="nl-NL" dirty="0"/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33F36D26-111A-453D-A176-83EABE69DBFA}"/>
              </a:ext>
            </a:extLst>
          </p:cNvPr>
          <p:cNvSpPr/>
          <p:nvPr/>
        </p:nvSpPr>
        <p:spPr>
          <a:xfrm rot="2518121">
            <a:off x="9443362" y="237889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0427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5698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Subdivide</a:t>
            </a:r>
            <a:r>
              <a:rPr lang="nl-NL" dirty="0"/>
              <a:t> WR11</a:t>
            </a:r>
          </a:p>
        </p:txBody>
      </p:sp>
    </p:spTree>
    <p:extLst>
      <p:ext uri="{BB962C8B-B14F-4D97-AF65-F5344CB8AC3E}">
        <p14:creationId xmlns:p14="http://schemas.microsoft.com/office/powerpoint/2010/main" val="3369751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9">
            <a:extLst>
              <a:ext uri="{FF2B5EF4-FFF2-40B4-BE49-F238E27FC236}">
                <a16:creationId xmlns:a16="http://schemas.microsoft.com/office/drawing/2014/main" id="{B18E0C69-EE1A-476A-B671-1BE423B15BB8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05: Establishment of </a:t>
            </a:r>
            <a:r>
              <a:rPr lang="nl-NL" dirty="0" err="1"/>
              <a:t>servitudes</a:t>
            </a:r>
            <a:r>
              <a:rPr lang="nl-NL" dirty="0"/>
              <a:t> – free wind catch</a:t>
            </a:r>
          </a:p>
        </p:txBody>
      </p:sp>
    </p:spTree>
    <p:extLst>
      <p:ext uri="{BB962C8B-B14F-4D97-AF65-F5344CB8AC3E}">
        <p14:creationId xmlns:p14="http://schemas.microsoft.com/office/powerpoint/2010/main" val="30364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45A99-83F5-464D-A45B-5DB51904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pic>
        <p:nvPicPr>
          <p:cNvPr id="4" name="Picture 4" descr="Figure 3">
            <a:extLst>
              <a:ext uri="{FF2B5EF4-FFF2-40B4-BE49-F238E27FC236}">
                <a16:creationId xmlns:a16="http://schemas.microsoft.com/office/drawing/2014/main" id="{87F687F0-ECCE-4A63-9326-B3C6A31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4" y="1916567"/>
            <a:ext cx="5582972" cy="45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</p:spTree>
    <p:extLst>
      <p:ext uri="{BB962C8B-B14F-4D97-AF65-F5344CB8AC3E}">
        <p14:creationId xmlns:p14="http://schemas.microsoft.com/office/powerpoint/2010/main" val="147148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4A3701E-12F4-42C0-A233-8D4AF8C4200F}"/>
              </a:ext>
            </a:extLst>
          </p:cNvPr>
          <p:cNvSpPr/>
          <p:nvPr/>
        </p:nvSpPr>
        <p:spPr>
          <a:xfrm>
            <a:off x="3796242" y="1027906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Datatypes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2" y="1222222"/>
            <a:ext cx="2333625" cy="1866900"/>
          </a:xfrm>
          <a:prstGeom prst="rect">
            <a:avLst/>
          </a:prstGeom>
        </p:spPr>
      </p:pic>
      <p:grpSp>
        <p:nvGrpSpPr>
          <p:cNvPr id="25" name="Groep 24">
            <a:extLst>
              <a:ext uri="{FF2B5EF4-FFF2-40B4-BE49-F238E27FC236}">
                <a16:creationId xmlns:a16="http://schemas.microsoft.com/office/drawing/2014/main" id="{16F97D3E-2BA3-4944-93CB-842D3BC7F69F}"/>
              </a:ext>
            </a:extLst>
          </p:cNvPr>
          <p:cNvGrpSpPr/>
          <p:nvPr/>
        </p:nvGrpSpPr>
        <p:grpSpPr>
          <a:xfrm>
            <a:off x="1985781" y="2079884"/>
            <a:ext cx="2885293" cy="3656201"/>
            <a:chOff x="1985781" y="2079884"/>
            <a:chExt cx="2885293" cy="3656201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B09BD9F-96CD-42BE-A899-0ED91175BC7D}"/>
                </a:ext>
              </a:extLst>
            </p:cNvPr>
            <p:cNvSpPr/>
            <p:nvPr/>
          </p:nvSpPr>
          <p:spPr>
            <a:xfrm>
              <a:off x="3389115" y="3106528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1" name="Verbindingslijn: gebogen 10">
              <a:extLst>
                <a:ext uri="{FF2B5EF4-FFF2-40B4-BE49-F238E27FC236}">
                  <a16:creationId xmlns:a16="http://schemas.microsoft.com/office/drawing/2014/main" id="{E82C8E74-D45C-4A76-85D5-6A3E21D7B8B7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1985781" y="2079884"/>
              <a:ext cx="2144314" cy="1026644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DE30916-4167-492F-8D4D-A72B4E465959}"/>
              </a:ext>
            </a:extLst>
          </p:cNvPr>
          <p:cNvGrpSpPr/>
          <p:nvPr/>
        </p:nvGrpSpPr>
        <p:grpSpPr>
          <a:xfrm>
            <a:off x="2649929" y="2262305"/>
            <a:ext cx="4109365" cy="3425138"/>
            <a:chOff x="2649929" y="2262305"/>
            <a:chExt cx="4109365" cy="3425138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F090B90-BBFE-45E9-9150-6E205F6A8EF2}"/>
                </a:ext>
              </a:extLst>
            </p:cNvPr>
            <p:cNvSpPr/>
            <p:nvPr/>
          </p:nvSpPr>
          <p:spPr>
            <a:xfrm>
              <a:off x="5277335" y="3057886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3" name="Verbindingslijn: gebogen 12">
              <a:extLst>
                <a:ext uri="{FF2B5EF4-FFF2-40B4-BE49-F238E27FC236}">
                  <a16:creationId xmlns:a16="http://schemas.microsoft.com/office/drawing/2014/main" id="{8338DDBB-7F87-431B-B616-4A0ABD98EF24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2649929" y="2262305"/>
              <a:ext cx="3368386" cy="795581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74A7C44-90C0-4F78-B43F-05D757958DE5}"/>
              </a:ext>
            </a:extLst>
          </p:cNvPr>
          <p:cNvGrpSpPr/>
          <p:nvPr/>
        </p:nvGrpSpPr>
        <p:grpSpPr>
          <a:xfrm>
            <a:off x="2638846" y="2604357"/>
            <a:ext cx="6177152" cy="3260414"/>
            <a:chOff x="2638846" y="2604357"/>
            <a:chExt cx="6177152" cy="3260414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0747440-76D9-456B-9991-DDE2DDCC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8580" y="3017474"/>
              <a:ext cx="1967418" cy="2847297"/>
            </a:xfrm>
            <a:prstGeom prst="rect">
              <a:avLst/>
            </a:prstGeom>
          </p:spPr>
        </p:pic>
        <p:cxnSp>
          <p:nvCxnSpPr>
            <p:cNvPr id="18" name="Verbindingslijn: gebogen 17">
              <a:extLst>
                <a:ext uri="{FF2B5EF4-FFF2-40B4-BE49-F238E27FC236}">
                  <a16:creationId xmlns:a16="http://schemas.microsoft.com/office/drawing/2014/main" id="{E5982981-0059-4C4F-AD4C-404838D43510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46" y="2604357"/>
              <a:ext cx="5180109" cy="517789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81758ACE-E5C4-4424-B26E-159C114B83AC}"/>
              </a:ext>
            </a:extLst>
          </p:cNvPr>
          <p:cNvGrpSpPr/>
          <p:nvPr/>
        </p:nvGrpSpPr>
        <p:grpSpPr>
          <a:xfrm>
            <a:off x="2101624" y="2777037"/>
            <a:ext cx="8570747" cy="2043587"/>
            <a:chOff x="2101624" y="2777037"/>
            <a:chExt cx="8570747" cy="2043587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EDAE09D-3B1F-4D03-97F3-58841789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5284" y="3017474"/>
              <a:ext cx="1767087" cy="1803150"/>
            </a:xfrm>
            <a:prstGeom prst="rect">
              <a:avLst/>
            </a:prstGeom>
          </p:spPr>
        </p:pic>
        <p:cxnSp>
          <p:nvCxnSpPr>
            <p:cNvPr id="22" name="Verbindingslijn: gebogen 21">
              <a:extLst>
                <a:ext uri="{FF2B5EF4-FFF2-40B4-BE49-F238E27FC236}">
                  <a16:creationId xmlns:a16="http://schemas.microsoft.com/office/drawing/2014/main" id="{D8421B83-AB4F-4D4D-BB9B-17B8128D278E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24" y="2777037"/>
              <a:ext cx="7752719" cy="303216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25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D99B8-6EBD-48BA-B01E-B4277B6E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Tables</a:t>
            </a:r>
            <a:r>
              <a:rPr lang="nl-NL" dirty="0"/>
              <a:t> Party Packages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AD9D211-5704-4664-869E-B581A8CD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2071687"/>
            <a:ext cx="8410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3AA0EF81-524D-454D-96DD-0C5477109C37}"/>
              </a:ext>
            </a:extLst>
          </p:cNvPr>
          <p:cNvCxnSpPr>
            <a:cxnSpLocks/>
          </p:cNvCxnSpPr>
          <p:nvPr/>
        </p:nvCxnSpPr>
        <p:spPr>
          <a:xfrm>
            <a:off x="2343150" y="2513807"/>
            <a:ext cx="1943100" cy="997921"/>
          </a:xfrm>
          <a:prstGeom prst="bentConnector3">
            <a:avLst>
              <a:gd name="adj1" fmla="val 10000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>
            <a:extLst>
              <a:ext uri="{FF2B5EF4-FFF2-40B4-BE49-F238E27FC236}">
                <a16:creationId xmlns:a16="http://schemas.microsoft.com/office/drawing/2014/main" id="{10C6DB66-93E6-48B2-AB7C-FB5E5588996E}"/>
              </a:ext>
            </a:extLst>
          </p:cNvPr>
          <p:cNvCxnSpPr>
            <a:cxnSpLocks/>
          </p:cNvCxnSpPr>
          <p:nvPr/>
        </p:nvCxnSpPr>
        <p:spPr>
          <a:xfrm>
            <a:off x="2963465" y="2742131"/>
            <a:ext cx="3090862" cy="804037"/>
          </a:xfrm>
          <a:prstGeom prst="bentConnector3">
            <a:avLst>
              <a:gd name="adj1" fmla="val 100539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D00C542F-8CAB-4BCC-8310-4132EDE97B42}"/>
              </a:ext>
            </a:extLst>
          </p:cNvPr>
          <p:cNvCxnSpPr>
            <a:cxnSpLocks/>
          </p:cNvCxnSpPr>
          <p:nvPr/>
        </p:nvCxnSpPr>
        <p:spPr>
          <a:xfrm>
            <a:off x="1712912" y="2894290"/>
            <a:ext cx="5890419" cy="659815"/>
          </a:xfrm>
          <a:prstGeom prst="bentConnector3">
            <a:avLst>
              <a:gd name="adj1" fmla="val 99805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88F1031F-B074-44C3-8332-A61C3D179172}"/>
              </a:ext>
            </a:extLst>
          </p:cNvPr>
          <p:cNvCxnSpPr>
            <a:cxnSpLocks/>
          </p:cNvCxnSpPr>
          <p:nvPr/>
        </p:nvCxnSpPr>
        <p:spPr>
          <a:xfrm>
            <a:off x="2963465" y="3049434"/>
            <a:ext cx="5959872" cy="504671"/>
          </a:xfrm>
          <a:prstGeom prst="bentConnector3">
            <a:avLst>
              <a:gd name="adj1" fmla="val 10002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63FBCC9D-546B-4D8A-96AF-7F31AC1F3D75}"/>
              </a:ext>
            </a:extLst>
          </p:cNvPr>
          <p:cNvCxnSpPr>
            <a:cxnSpLocks/>
          </p:cNvCxnSpPr>
          <p:nvPr/>
        </p:nvCxnSpPr>
        <p:spPr>
          <a:xfrm>
            <a:off x="2412206" y="3241092"/>
            <a:ext cx="8598694" cy="305076"/>
          </a:xfrm>
          <a:prstGeom prst="bentConnector3">
            <a:avLst>
              <a:gd name="adj1" fmla="val 99848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09175"/>
              </p:ext>
            </p:extLst>
          </p:nvPr>
        </p:nvGraphicFramePr>
        <p:xfrm>
          <a:off x="3362325" y="1948180"/>
          <a:ext cx="8397875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Government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Money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05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7522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2100559" y="5863458"/>
            <a:ext cx="0" cy="725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410841" y="658882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89D9EAF4-C110-4F78-97D6-7692F078813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89C1A056-1C3B-4130-82AF-BDCE4FD81EA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DECC1D1B-FA50-4761-A3B7-0F47A1A29F23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Titel 29">
            <a:extLst>
              <a:ext uri="{FF2B5EF4-FFF2-40B4-BE49-F238E27FC236}">
                <a16:creationId xmlns:a16="http://schemas.microsoft.com/office/drawing/2014/main" id="{BA3373A9-3EDC-44CF-8BAA-AF8853D14624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WR22 is 1 </a:t>
            </a:r>
            <a:r>
              <a:rPr lang="nl-NL" dirty="0" err="1"/>
              <a:t>sqm</a:t>
            </a:r>
            <a:r>
              <a:rPr lang="nl-NL" dirty="0"/>
              <a:t> – </a:t>
            </a:r>
            <a:r>
              <a:rPr lang="nl-NL" dirty="0" err="1"/>
              <a:t>electrical</a:t>
            </a:r>
            <a:r>
              <a:rPr lang="nl-NL" dirty="0"/>
              <a:t> power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288" name="Pijl: omlaag 287">
            <a:extLst>
              <a:ext uri="{FF2B5EF4-FFF2-40B4-BE49-F238E27FC236}">
                <a16:creationId xmlns:a16="http://schemas.microsoft.com/office/drawing/2014/main" id="{FEAE4C21-430B-4BC9-B389-51270B20A75A}"/>
              </a:ext>
            </a:extLst>
          </p:cNvPr>
          <p:cNvSpPr/>
          <p:nvPr/>
        </p:nvSpPr>
        <p:spPr>
          <a:xfrm rot="16979376">
            <a:off x="9730355" y="572347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6680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39470" y="365125"/>
          <a:ext cx="2657442" cy="556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879517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765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Elisabeth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Johan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</a:tbl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7ACAB41C-B976-42AF-9D6F-498B3B0A4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233444"/>
              </p:ext>
            </p:extLst>
          </p:nvPr>
        </p:nvGraphicFramePr>
        <p:xfrm>
          <a:off x="3495642" y="299720"/>
          <a:ext cx="2857032" cy="703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21">
                  <a:extLst>
                    <a:ext uri="{9D8B030D-6E8A-4147-A177-3AD203B41FA5}">
                      <a16:colId xmlns:a16="http://schemas.microsoft.com/office/drawing/2014/main" val="4264126679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587631367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953014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Sha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9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5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Usufruct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0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1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Right10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76044"/>
                  </a:ext>
                </a:extLst>
              </a:tr>
              <a:tr h="123738">
                <a:tc>
                  <a:txBody>
                    <a:bodyPr/>
                    <a:lstStyle/>
                    <a:p>
                      <a:r>
                        <a:rPr lang="nl-NL" dirty="0" smtClean="0"/>
                        <a:t>Right11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0492"/>
                  </a:ext>
                </a:extLst>
              </a:tr>
              <a:tr h="169993">
                <a:tc>
                  <a:txBody>
                    <a:bodyPr/>
                    <a:lstStyle/>
                    <a:p>
                      <a:r>
                        <a:rPr lang="nl-NL" dirty="0" smtClean="0"/>
                        <a:t>Right12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8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Right13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0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3470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2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6892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7657660-223F-4248-AB00-D7310791E9AE}"/>
              </a:ext>
            </a:extLst>
          </p:cNvPr>
          <p:cNvGraphicFramePr>
            <a:graphicFrameLocks noGrp="1"/>
          </p:cNvGraphicFramePr>
          <p:nvPr/>
        </p:nvGraphicFramePr>
        <p:xfrm>
          <a:off x="9070976" y="168429"/>
          <a:ext cx="3121024" cy="84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56">
                  <a:extLst>
                    <a:ext uri="{9D8B030D-6E8A-4147-A177-3AD203B41FA5}">
                      <a16:colId xmlns:a16="http://schemas.microsoft.com/office/drawing/2014/main" val="406833222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5513383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3257704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779455028"/>
                    </a:ext>
                  </a:extLst>
                </a:gridCol>
              </a:tblGrid>
              <a:tr h="245929">
                <a:tc>
                  <a:txBody>
                    <a:bodyPr/>
                    <a:lstStyle/>
                    <a:p>
                      <a:r>
                        <a:rPr lang="nl-NL" dirty="0" err="1"/>
                        <a:t>suID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2705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5983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684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918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189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13592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899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451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003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591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5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9875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750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2178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2723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0746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8726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811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5665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8462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7775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4878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84771"/>
                  </a:ext>
                </a:extLst>
              </a:tr>
            </a:tbl>
          </a:graphicData>
        </a:graphic>
      </p:graphicFrame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 flipV="1">
            <a:off x="2696912" y="742950"/>
            <a:ext cx="798730" cy="1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1AE57B8-458C-402A-8260-56C335EB8EA4}"/>
              </a:ext>
            </a:extLst>
          </p:cNvPr>
          <p:cNvCxnSpPr>
            <a:cxnSpLocks/>
          </p:cNvCxnSpPr>
          <p:nvPr/>
        </p:nvCxnSpPr>
        <p:spPr>
          <a:xfrm>
            <a:off x="6402880" y="710866"/>
            <a:ext cx="798880" cy="53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65BD913-F146-46E6-8E0C-141A68BF161C}"/>
              </a:ext>
            </a:extLst>
          </p:cNvPr>
          <p:cNvCxnSpPr>
            <a:cxnSpLocks/>
          </p:cNvCxnSpPr>
          <p:nvPr/>
        </p:nvCxnSpPr>
        <p:spPr>
          <a:xfrm flipV="1">
            <a:off x="2696912" y="1448749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 17">
            <a:extLst>
              <a:ext uri="{FF2B5EF4-FFF2-40B4-BE49-F238E27FC236}">
                <a16:creationId xmlns:a16="http://schemas.microsoft.com/office/drawing/2014/main" id="{DC80D0AC-0A0C-4124-A20F-D25C99DE97B0}"/>
              </a:ext>
            </a:extLst>
          </p:cNvPr>
          <p:cNvGraphicFramePr>
            <a:graphicFrameLocks noGrp="1"/>
          </p:cNvGraphicFramePr>
          <p:nvPr/>
        </p:nvGraphicFramePr>
        <p:xfrm>
          <a:off x="7151404" y="742950"/>
          <a:ext cx="862902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02">
                  <a:extLst>
                    <a:ext uri="{9D8B030D-6E8A-4147-A177-3AD203B41FA5}">
                      <a16:colId xmlns:a16="http://schemas.microsoft.com/office/drawing/2014/main" val="2304177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1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5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0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3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4673"/>
                  </a:ext>
                </a:extLst>
              </a:tr>
            </a:tbl>
          </a:graphicData>
        </a:graphic>
      </p:graphicFrame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8143597-0608-4198-A5AC-3C7505204512}"/>
              </a:ext>
            </a:extLst>
          </p:cNvPr>
          <p:cNvCxnSpPr>
            <a:cxnSpLocks/>
          </p:cNvCxnSpPr>
          <p:nvPr/>
        </p:nvCxnSpPr>
        <p:spPr>
          <a:xfrm>
            <a:off x="6352601" y="1071693"/>
            <a:ext cx="835494" cy="591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6DEDE59-5EAD-49D0-9529-8CBE0B73228E}"/>
              </a:ext>
            </a:extLst>
          </p:cNvPr>
          <p:cNvCxnSpPr>
            <a:cxnSpLocks/>
          </p:cNvCxnSpPr>
          <p:nvPr/>
        </p:nvCxnSpPr>
        <p:spPr>
          <a:xfrm>
            <a:off x="6351397" y="149668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1AB1DFE5-8588-4AAC-B0E0-FF3C8A472190}"/>
              </a:ext>
            </a:extLst>
          </p:cNvPr>
          <p:cNvCxnSpPr>
            <a:cxnSpLocks/>
          </p:cNvCxnSpPr>
          <p:nvPr/>
        </p:nvCxnSpPr>
        <p:spPr>
          <a:xfrm flipV="1">
            <a:off x="8014306" y="710866"/>
            <a:ext cx="1043005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8EF0966-80D3-4D6B-857F-AAFF06A337B5}"/>
              </a:ext>
            </a:extLst>
          </p:cNvPr>
          <p:cNvCxnSpPr>
            <a:cxnSpLocks/>
          </p:cNvCxnSpPr>
          <p:nvPr/>
        </p:nvCxnSpPr>
        <p:spPr>
          <a:xfrm flipV="1">
            <a:off x="7986825" y="1176338"/>
            <a:ext cx="1070486" cy="40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40DC6BFB-2239-455A-A2D0-109A532DDBF5}"/>
              </a:ext>
            </a:extLst>
          </p:cNvPr>
          <p:cNvCxnSpPr>
            <a:cxnSpLocks/>
          </p:cNvCxnSpPr>
          <p:nvPr/>
        </p:nvCxnSpPr>
        <p:spPr>
          <a:xfrm>
            <a:off x="7986825" y="1579840"/>
            <a:ext cx="1084151" cy="243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090FF358-2349-4C34-B0CD-243049099245}"/>
              </a:ext>
            </a:extLst>
          </p:cNvPr>
          <p:cNvCxnSpPr>
            <a:cxnSpLocks/>
          </p:cNvCxnSpPr>
          <p:nvPr/>
        </p:nvCxnSpPr>
        <p:spPr>
          <a:xfrm>
            <a:off x="7977615" y="1579840"/>
            <a:ext cx="1093361" cy="175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F7F2B70-4AC3-4F25-9B2F-C501661AE17F}"/>
              </a:ext>
            </a:extLst>
          </p:cNvPr>
          <p:cNvCxnSpPr>
            <a:cxnSpLocks/>
          </p:cNvCxnSpPr>
          <p:nvPr/>
        </p:nvCxnSpPr>
        <p:spPr>
          <a:xfrm flipV="1">
            <a:off x="8007398" y="1478198"/>
            <a:ext cx="1086604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9CA4790-449E-4587-836A-723CE5DA7B1A}"/>
              </a:ext>
            </a:extLst>
          </p:cNvPr>
          <p:cNvCxnSpPr>
            <a:cxnSpLocks/>
          </p:cNvCxnSpPr>
          <p:nvPr/>
        </p:nvCxnSpPr>
        <p:spPr>
          <a:xfrm flipV="1">
            <a:off x="2672850" y="1841779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3AE9C8E0-1C94-44C3-B2E0-4BF82D76D2B1}"/>
              </a:ext>
            </a:extLst>
          </p:cNvPr>
          <p:cNvCxnSpPr>
            <a:cxnSpLocks/>
          </p:cNvCxnSpPr>
          <p:nvPr/>
        </p:nvCxnSpPr>
        <p:spPr>
          <a:xfrm flipV="1">
            <a:off x="2656808" y="1087805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07B36F13-282D-4BFC-A4B5-F87692AD3BA7}"/>
              </a:ext>
            </a:extLst>
          </p:cNvPr>
          <p:cNvCxnSpPr>
            <a:cxnSpLocks/>
          </p:cNvCxnSpPr>
          <p:nvPr/>
        </p:nvCxnSpPr>
        <p:spPr>
          <a:xfrm>
            <a:off x="6343377" y="1857634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1C79BF7-776B-453F-A530-D66CC0BBF393}"/>
              </a:ext>
            </a:extLst>
          </p:cNvPr>
          <p:cNvCxnSpPr>
            <a:cxnSpLocks/>
          </p:cNvCxnSpPr>
          <p:nvPr/>
        </p:nvCxnSpPr>
        <p:spPr>
          <a:xfrm>
            <a:off x="8044089" y="2055847"/>
            <a:ext cx="1013222" cy="531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F30B6BF-4FDE-4FD8-811D-1E98B06497A7}"/>
              </a:ext>
            </a:extLst>
          </p:cNvPr>
          <p:cNvCxnSpPr>
            <a:cxnSpLocks/>
          </p:cNvCxnSpPr>
          <p:nvPr/>
        </p:nvCxnSpPr>
        <p:spPr>
          <a:xfrm>
            <a:off x="7949653" y="2077396"/>
            <a:ext cx="1144349" cy="1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99E1635-42DA-4F0A-9856-1CEEFE90F905}"/>
              </a:ext>
            </a:extLst>
          </p:cNvPr>
          <p:cNvCxnSpPr>
            <a:cxnSpLocks/>
          </p:cNvCxnSpPr>
          <p:nvPr/>
        </p:nvCxnSpPr>
        <p:spPr>
          <a:xfrm>
            <a:off x="7986825" y="2066556"/>
            <a:ext cx="1107177" cy="380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D466D496-B830-4144-B1A5-FF0368830D46}"/>
              </a:ext>
            </a:extLst>
          </p:cNvPr>
          <p:cNvCxnSpPr>
            <a:cxnSpLocks/>
          </p:cNvCxnSpPr>
          <p:nvPr/>
        </p:nvCxnSpPr>
        <p:spPr>
          <a:xfrm>
            <a:off x="8007398" y="2056022"/>
            <a:ext cx="1086604" cy="41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B1F46681-A0E9-4151-ABDD-68A24814B43F}"/>
              </a:ext>
            </a:extLst>
          </p:cNvPr>
          <p:cNvCxnSpPr>
            <a:cxnSpLocks/>
          </p:cNvCxnSpPr>
          <p:nvPr/>
        </p:nvCxnSpPr>
        <p:spPr>
          <a:xfrm flipV="1">
            <a:off x="2712956" y="2170641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50FF047-9900-4289-8FEF-982EE34A619E}"/>
              </a:ext>
            </a:extLst>
          </p:cNvPr>
          <p:cNvCxnSpPr>
            <a:cxnSpLocks/>
          </p:cNvCxnSpPr>
          <p:nvPr/>
        </p:nvCxnSpPr>
        <p:spPr>
          <a:xfrm flipV="1">
            <a:off x="2668280" y="2202723"/>
            <a:ext cx="843406" cy="527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91DFFAD-6CED-4A9C-AA73-D6B69E14EF87}"/>
              </a:ext>
            </a:extLst>
          </p:cNvPr>
          <p:cNvCxnSpPr>
            <a:cxnSpLocks/>
          </p:cNvCxnSpPr>
          <p:nvPr/>
        </p:nvCxnSpPr>
        <p:spPr>
          <a:xfrm flipV="1">
            <a:off x="2618074" y="2595753"/>
            <a:ext cx="893612" cy="134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31394D7D-A51F-4300-AA86-D235F630C05E}"/>
              </a:ext>
            </a:extLst>
          </p:cNvPr>
          <p:cNvCxnSpPr>
            <a:cxnSpLocks/>
          </p:cNvCxnSpPr>
          <p:nvPr/>
        </p:nvCxnSpPr>
        <p:spPr>
          <a:xfrm>
            <a:off x="2645387" y="2681768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90BE73-D15E-4AFB-9A37-CB5018A49277}"/>
              </a:ext>
            </a:extLst>
          </p:cNvPr>
          <p:cNvCxnSpPr>
            <a:cxnSpLocks/>
          </p:cNvCxnSpPr>
          <p:nvPr/>
        </p:nvCxnSpPr>
        <p:spPr>
          <a:xfrm>
            <a:off x="6367441" y="2234622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16540DF-93DA-4D0F-9559-A75FDA6A94F0}"/>
              </a:ext>
            </a:extLst>
          </p:cNvPr>
          <p:cNvCxnSpPr>
            <a:cxnSpLocks/>
          </p:cNvCxnSpPr>
          <p:nvPr/>
        </p:nvCxnSpPr>
        <p:spPr>
          <a:xfrm>
            <a:off x="6375463" y="259556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3F1FCDAE-9DE8-4898-A116-E89A5BC072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5635" y="3149279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202BFF86-1601-495F-ADF4-E40676639C9F}"/>
              </a:ext>
            </a:extLst>
          </p:cNvPr>
          <p:cNvCxnSpPr>
            <a:cxnSpLocks/>
          </p:cNvCxnSpPr>
          <p:nvPr/>
        </p:nvCxnSpPr>
        <p:spPr>
          <a:xfrm>
            <a:off x="8037332" y="2844220"/>
            <a:ext cx="1040552" cy="48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CCCECEC-1280-455F-9E03-E454B4F92CB1}"/>
              </a:ext>
            </a:extLst>
          </p:cNvPr>
          <p:cNvCxnSpPr>
            <a:cxnSpLocks/>
          </p:cNvCxnSpPr>
          <p:nvPr/>
        </p:nvCxnSpPr>
        <p:spPr>
          <a:xfrm>
            <a:off x="8022326" y="2844220"/>
            <a:ext cx="1025624" cy="52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60E6CBBB-B448-420E-95CB-94E68763F031}"/>
              </a:ext>
            </a:extLst>
          </p:cNvPr>
          <p:cNvCxnSpPr>
            <a:cxnSpLocks/>
          </p:cNvCxnSpPr>
          <p:nvPr/>
        </p:nvCxnSpPr>
        <p:spPr>
          <a:xfrm>
            <a:off x="8001682" y="2829650"/>
            <a:ext cx="1055629" cy="373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DE2D24EA-2076-4C02-B13C-8A69405B531F}"/>
              </a:ext>
            </a:extLst>
          </p:cNvPr>
          <p:cNvCxnSpPr>
            <a:cxnSpLocks/>
          </p:cNvCxnSpPr>
          <p:nvPr/>
        </p:nvCxnSpPr>
        <p:spPr>
          <a:xfrm>
            <a:off x="8001681" y="2816648"/>
            <a:ext cx="1092321" cy="81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BF9CC81-48F0-4289-8676-54FB79587110}"/>
              </a:ext>
            </a:extLst>
          </p:cNvPr>
          <p:cNvCxnSpPr>
            <a:cxnSpLocks/>
          </p:cNvCxnSpPr>
          <p:nvPr/>
        </p:nvCxnSpPr>
        <p:spPr>
          <a:xfrm flipV="1">
            <a:off x="8022326" y="1857634"/>
            <a:ext cx="1071676" cy="536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3458E46F-2FA3-4D5A-AC68-FE4307ECA368}"/>
              </a:ext>
            </a:extLst>
          </p:cNvPr>
          <p:cNvCxnSpPr>
            <a:cxnSpLocks/>
          </p:cNvCxnSpPr>
          <p:nvPr/>
        </p:nvCxnSpPr>
        <p:spPr>
          <a:xfrm>
            <a:off x="6383485" y="298859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00787069-76EB-46DE-94D4-0FBEAD0C0B22}"/>
              </a:ext>
            </a:extLst>
          </p:cNvPr>
          <p:cNvCxnSpPr>
            <a:cxnSpLocks/>
          </p:cNvCxnSpPr>
          <p:nvPr/>
        </p:nvCxnSpPr>
        <p:spPr>
          <a:xfrm>
            <a:off x="2669453" y="2066556"/>
            <a:ext cx="910936" cy="129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B670B994-0A1B-4E48-89F4-4D1390628DDB}"/>
              </a:ext>
            </a:extLst>
          </p:cNvPr>
          <p:cNvCxnSpPr>
            <a:cxnSpLocks/>
          </p:cNvCxnSpPr>
          <p:nvPr/>
        </p:nvCxnSpPr>
        <p:spPr>
          <a:xfrm flipV="1">
            <a:off x="6274625" y="3186986"/>
            <a:ext cx="876779" cy="141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95F5AB9-1652-4C4D-B10C-4BA5DAC86841}"/>
              </a:ext>
            </a:extLst>
          </p:cNvPr>
          <p:cNvCxnSpPr>
            <a:cxnSpLocks/>
          </p:cNvCxnSpPr>
          <p:nvPr/>
        </p:nvCxnSpPr>
        <p:spPr>
          <a:xfrm>
            <a:off x="2661431" y="3499912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F77A72C-4FCC-4F87-8A3D-78E399DBE5BE}"/>
              </a:ext>
            </a:extLst>
          </p:cNvPr>
          <p:cNvCxnSpPr>
            <a:cxnSpLocks/>
          </p:cNvCxnSpPr>
          <p:nvPr/>
        </p:nvCxnSpPr>
        <p:spPr>
          <a:xfrm>
            <a:off x="2677944" y="3560431"/>
            <a:ext cx="878381" cy="511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DC85BBA-6928-431E-98F5-1D8FDD8522D7}"/>
              </a:ext>
            </a:extLst>
          </p:cNvPr>
          <p:cNvCxnSpPr>
            <a:cxnSpLocks/>
          </p:cNvCxnSpPr>
          <p:nvPr/>
        </p:nvCxnSpPr>
        <p:spPr>
          <a:xfrm>
            <a:off x="2696912" y="357697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56373EBD-1304-4115-85B3-0FE1861FEE1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352674" y="3563976"/>
            <a:ext cx="724237" cy="253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137C3027-2082-4035-9115-A6F68A715C0A}"/>
              </a:ext>
            </a:extLst>
          </p:cNvPr>
          <p:cNvCxnSpPr>
            <a:cxnSpLocks/>
          </p:cNvCxnSpPr>
          <p:nvPr/>
        </p:nvCxnSpPr>
        <p:spPr>
          <a:xfrm flipV="1">
            <a:off x="6321033" y="3880660"/>
            <a:ext cx="880727" cy="2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7F4C966E-87A8-41B0-A16F-D25E447E0CCF}"/>
              </a:ext>
            </a:extLst>
          </p:cNvPr>
          <p:cNvCxnSpPr>
            <a:cxnSpLocks/>
          </p:cNvCxnSpPr>
          <p:nvPr/>
        </p:nvCxnSpPr>
        <p:spPr>
          <a:xfrm flipV="1">
            <a:off x="6338753" y="4240323"/>
            <a:ext cx="803290" cy="20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2331FE90-AB2F-4201-B6CD-D039990F3D8B}"/>
              </a:ext>
            </a:extLst>
          </p:cNvPr>
          <p:cNvCxnSpPr>
            <a:cxnSpLocks/>
          </p:cNvCxnSpPr>
          <p:nvPr/>
        </p:nvCxnSpPr>
        <p:spPr>
          <a:xfrm>
            <a:off x="7977537" y="3475861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050CE5E-9BA2-434B-8B6C-2315F99FD036}"/>
              </a:ext>
            </a:extLst>
          </p:cNvPr>
          <p:cNvCxnSpPr>
            <a:cxnSpLocks/>
          </p:cNvCxnSpPr>
          <p:nvPr/>
        </p:nvCxnSpPr>
        <p:spPr>
          <a:xfrm>
            <a:off x="2688892" y="3953964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E2705B6A-1E39-45DD-B052-953A08DA1B41}"/>
              </a:ext>
            </a:extLst>
          </p:cNvPr>
          <p:cNvCxnSpPr>
            <a:cxnSpLocks/>
          </p:cNvCxnSpPr>
          <p:nvPr/>
        </p:nvCxnSpPr>
        <p:spPr>
          <a:xfrm>
            <a:off x="2696914" y="428282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4012158C-AF2E-4CCD-BC33-EB3A9539B4C3}"/>
              </a:ext>
            </a:extLst>
          </p:cNvPr>
          <p:cNvCxnSpPr>
            <a:cxnSpLocks/>
          </p:cNvCxnSpPr>
          <p:nvPr/>
        </p:nvCxnSpPr>
        <p:spPr>
          <a:xfrm flipV="1">
            <a:off x="6373007" y="3576976"/>
            <a:ext cx="785049" cy="124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1613606F-A7E6-474B-8A23-09810C36DFC6}"/>
              </a:ext>
            </a:extLst>
          </p:cNvPr>
          <p:cNvCxnSpPr>
            <a:cxnSpLocks/>
          </p:cNvCxnSpPr>
          <p:nvPr/>
        </p:nvCxnSpPr>
        <p:spPr>
          <a:xfrm flipH="1">
            <a:off x="6302076" y="3560431"/>
            <a:ext cx="869645" cy="162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583AB388-9F67-40B2-B99A-078A6C08F82E}"/>
              </a:ext>
            </a:extLst>
          </p:cNvPr>
          <p:cNvCxnSpPr>
            <a:cxnSpLocks/>
          </p:cNvCxnSpPr>
          <p:nvPr/>
        </p:nvCxnSpPr>
        <p:spPr>
          <a:xfrm>
            <a:off x="2672852" y="4691898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404F870-5F56-4C64-8C78-2DBE0A7420EC}"/>
              </a:ext>
            </a:extLst>
          </p:cNvPr>
          <p:cNvCxnSpPr>
            <a:cxnSpLocks/>
          </p:cNvCxnSpPr>
          <p:nvPr/>
        </p:nvCxnSpPr>
        <p:spPr>
          <a:xfrm flipH="1">
            <a:off x="6302072" y="3880660"/>
            <a:ext cx="898728" cy="1629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B0759E83-D40A-4C22-B450-D536C60E46B4}"/>
              </a:ext>
            </a:extLst>
          </p:cNvPr>
          <p:cNvCxnSpPr>
            <a:cxnSpLocks/>
          </p:cNvCxnSpPr>
          <p:nvPr/>
        </p:nvCxnSpPr>
        <p:spPr>
          <a:xfrm>
            <a:off x="8017643" y="390097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67DF2B3-B463-4B27-A8E8-0A34ED1E45AE}"/>
              </a:ext>
            </a:extLst>
          </p:cNvPr>
          <p:cNvCxnSpPr>
            <a:cxnSpLocks/>
          </p:cNvCxnSpPr>
          <p:nvPr/>
        </p:nvCxnSpPr>
        <p:spPr>
          <a:xfrm flipH="1">
            <a:off x="6361810" y="3953964"/>
            <a:ext cx="862667" cy="286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4CA58D0-DFEC-4D9B-91BC-045D406017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798728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D787874A-9466-42AF-B5FF-56B68A95CD9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821019" cy="368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8F824369-D65C-4F2F-9E83-4760B0F964E2}"/>
              </a:ext>
            </a:extLst>
          </p:cNvPr>
          <p:cNvCxnSpPr>
            <a:cxnSpLocks/>
          </p:cNvCxnSpPr>
          <p:nvPr/>
        </p:nvCxnSpPr>
        <p:spPr>
          <a:xfrm flipH="1">
            <a:off x="6328089" y="3149279"/>
            <a:ext cx="807197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18074" y="2023938"/>
            <a:ext cx="1282594" cy="1304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Oval 56"/>
          <p:cNvSpPr/>
          <p:nvPr/>
        </p:nvSpPr>
        <p:spPr>
          <a:xfrm>
            <a:off x="3375843" y="5926558"/>
            <a:ext cx="2330476" cy="1304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949653" y="5510503"/>
            <a:ext cx="107644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003377" y="5976971"/>
            <a:ext cx="1025142" cy="86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92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838280"/>
              </p:ext>
            </p:extLst>
          </p:nvPr>
        </p:nvGraphicFramePr>
        <p:xfrm>
          <a:off x="39470" y="365125"/>
          <a:ext cx="2657442" cy="556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879517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765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Elisabeth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Johan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</a:tbl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7ACAB41C-B976-42AF-9D6F-498B3B0A4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499542"/>
              </p:ext>
            </p:extLst>
          </p:nvPr>
        </p:nvGraphicFramePr>
        <p:xfrm>
          <a:off x="3495642" y="299720"/>
          <a:ext cx="2857032" cy="703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21">
                  <a:extLst>
                    <a:ext uri="{9D8B030D-6E8A-4147-A177-3AD203B41FA5}">
                      <a16:colId xmlns:a16="http://schemas.microsoft.com/office/drawing/2014/main" val="4264126679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587631367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953014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Sha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9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5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Usufruct</a:t>
                      </a:r>
                      <a:endParaRPr lang="nl-NL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0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Right09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1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Right10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76044"/>
                  </a:ext>
                </a:extLst>
              </a:tr>
              <a:tr h="123738">
                <a:tc>
                  <a:txBody>
                    <a:bodyPr/>
                    <a:lstStyle/>
                    <a:p>
                      <a:r>
                        <a:rPr lang="nl-NL" dirty="0" smtClean="0"/>
                        <a:t>Right11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0492"/>
                  </a:ext>
                </a:extLst>
              </a:tr>
              <a:tr h="169993">
                <a:tc>
                  <a:txBody>
                    <a:bodyPr/>
                    <a:lstStyle/>
                    <a:p>
                      <a:r>
                        <a:rPr lang="nl-NL" dirty="0" smtClean="0"/>
                        <a:t>Right12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8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Right13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0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Right14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3470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2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6892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7657660-223F-4248-AB00-D7310791E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291628"/>
              </p:ext>
            </p:extLst>
          </p:nvPr>
        </p:nvGraphicFramePr>
        <p:xfrm>
          <a:off x="9070976" y="168429"/>
          <a:ext cx="3121024" cy="84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56">
                  <a:extLst>
                    <a:ext uri="{9D8B030D-6E8A-4147-A177-3AD203B41FA5}">
                      <a16:colId xmlns:a16="http://schemas.microsoft.com/office/drawing/2014/main" val="406833222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5513383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3257704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779455028"/>
                    </a:ext>
                  </a:extLst>
                </a:gridCol>
              </a:tblGrid>
              <a:tr h="245929">
                <a:tc>
                  <a:txBody>
                    <a:bodyPr/>
                    <a:lstStyle/>
                    <a:p>
                      <a:r>
                        <a:rPr lang="nl-NL" dirty="0" err="1"/>
                        <a:t>suID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2705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5983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684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918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189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13592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899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451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003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591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5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9875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750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2178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2723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0746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8726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811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5665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8462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7775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4878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84771"/>
                  </a:ext>
                </a:extLst>
              </a:tr>
            </a:tbl>
          </a:graphicData>
        </a:graphic>
      </p:graphicFrame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 flipV="1">
            <a:off x="2696912" y="742950"/>
            <a:ext cx="798730" cy="15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1AE57B8-458C-402A-8260-56C335EB8EA4}"/>
              </a:ext>
            </a:extLst>
          </p:cNvPr>
          <p:cNvCxnSpPr>
            <a:cxnSpLocks/>
          </p:cNvCxnSpPr>
          <p:nvPr/>
        </p:nvCxnSpPr>
        <p:spPr>
          <a:xfrm>
            <a:off x="6402880" y="710866"/>
            <a:ext cx="798880" cy="53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65BD913-F146-46E6-8E0C-141A68BF161C}"/>
              </a:ext>
            </a:extLst>
          </p:cNvPr>
          <p:cNvCxnSpPr>
            <a:cxnSpLocks/>
          </p:cNvCxnSpPr>
          <p:nvPr/>
        </p:nvCxnSpPr>
        <p:spPr>
          <a:xfrm flipV="1">
            <a:off x="2696912" y="1448749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 17">
            <a:extLst>
              <a:ext uri="{FF2B5EF4-FFF2-40B4-BE49-F238E27FC236}">
                <a16:creationId xmlns:a16="http://schemas.microsoft.com/office/drawing/2014/main" id="{DC80D0AC-0A0C-4124-A20F-D25C99DE9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501336"/>
              </p:ext>
            </p:extLst>
          </p:nvPr>
        </p:nvGraphicFramePr>
        <p:xfrm>
          <a:off x="7151404" y="742950"/>
          <a:ext cx="862902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02">
                  <a:extLst>
                    <a:ext uri="{9D8B030D-6E8A-4147-A177-3AD203B41FA5}">
                      <a16:colId xmlns:a16="http://schemas.microsoft.com/office/drawing/2014/main" val="2304177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1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5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0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04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3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4673"/>
                  </a:ext>
                </a:extLst>
              </a:tr>
            </a:tbl>
          </a:graphicData>
        </a:graphic>
      </p:graphicFrame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8143597-0608-4198-A5AC-3C7505204512}"/>
              </a:ext>
            </a:extLst>
          </p:cNvPr>
          <p:cNvCxnSpPr>
            <a:cxnSpLocks/>
          </p:cNvCxnSpPr>
          <p:nvPr/>
        </p:nvCxnSpPr>
        <p:spPr>
          <a:xfrm>
            <a:off x="6352601" y="1071693"/>
            <a:ext cx="835494" cy="591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6DEDE59-5EAD-49D0-9529-8CBE0B73228E}"/>
              </a:ext>
            </a:extLst>
          </p:cNvPr>
          <p:cNvCxnSpPr>
            <a:cxnSpLocks/>
          </p:cNvCxnSpPr>
          <p:nvPr/>
        </p:nvCxnSpPr>
        <p:spPr>
          <a:xfrm>
            <a:off x="6351397" y="149668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1AB1DFE5-8588-4AAC-B0E0-FF3C8A472190}"/>
              </a:ext>
            </a:extLst>
          </p:cNvPr>
          <p:cNvCxnSpPr>
            <a:cxnSpLocks/>
          </p:cNvCxnSpPr>
          <p:nvPr/>
        </p:nvCxnSpPr>
        <p:spPr>
          <a:xfrm flipV="1">
            <a:off x="8014306" y="710866"/>
            <a:ext cx="1043005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8EF0966-80D3-4D6B-857F-AAFF06A337B5}"/>
              </a:ext>
            </a:extLst>
          </p:cNvPr>
          <p:cNvCxnSpPr>
            <a:cxnSpLocks/>
          </p:cNvCxnSpPr>
          <p:nvPr/>
        </p:nvCxnSpPr>
        <p:spPr>
          <a:xfrm flipV="1">
            <a:off x="7986825" y="1176338"/>
            <a:ext cx="1070486" cy="40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40DC6BFB-2239-455A-A2D0-109A532DDBF5}"/>
              </a:ext>
            </a:extLst>
          </p:cNvPr>
          <p:cNvCxnSpPr>
            <a:cxnSpLocks/>
          </p:cNvCxnSpPr>
          <p:nvPr/>
        </p:nvCxnSpPr>
        <p:spPr>
          <a:xfrm>
            <a:off x="7986825" y="1579840"/>
            <a:ext cx="1084151" cy="243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090FF358-2349-4C34-B0CD-243049099245}"/>
              </a:ext>
            </a:extLst>
          </p:cNvPr>
          <p:cNvCxnSpPr>
            <a:cxnSpLocks/>
          </p:cNvCxnSpPr>
          <p:nvPr/>
        </p:nvCxnSpPr>
        <p:spPr>
          <a:xfrm>
            <a:off x="7977615" y="1579840"/>
            <a:ext cx="1093361" cy="175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F7F2B70-4AC3-4F25-9B2F-C501661AE17F}"/>
              </a:ext>
            </a:extLst>
          </p:cNvPr>
          <p:cNvCxnSpPr>
            <a:cxnSpLocks/>
          </p:cNvCxnSpPr>
          <p:nvPr/>
        </p:nvCxnSpPr>
        <p:spPr>
          <a:xfrm flipV="1">
            <a:off x="8007398" y="1478198"/>
            <a:ext cx="1086604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9CA4790-449E-4587-836A-723CE5DA7B1A}"/>
              </a:ext>
            </a:extLst>
          </p:cNvPr>
          <p:cNvCxnSpPr>
            <a:cxnSpLocks/>
          </p:cNvCxnSpPr>
          <p:nvPr/>
        </p:nvCxnSpPr>
        <p:spPr>
          <a:xfrm flipV="1">
            <a:off x="2672850" y="1841779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3AE9C8E0-1C94-44C3-B2E0-4BF82D76D2B1}"/>
              </a:ext>
            </a:extLst>
          </p:cNvPr>
          <p:cNvCxnSpPr>
            <a:cxnSpLocks/>
          </p:cNvCxnSpPr>
          <p:nvPr/>
        </p:nvCxnSpPr>
        <p:spPr>
          <a:xfrm flipV="1">
            <a:off x="2656808" y="1087805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07B36F13-282D-4BFC-A4B5-F87692AD3BA7}"/>
              </a:ext>
            </a:extLst>
          </p:cNvPr>
          <p:cNvCxnSpPr>
            <a:cxnSpLocks/>
          </p:cNvCxnSpPr>
          <p:nvPr/>
        </p:nvCxnSpPr>
        <p:spPr>
          <a:xfrm>
            <a:off x="6343377" y="1857634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1C79BF7-776B-453F-A530-D66CC0BBF393}"/>
              </a:ext>
            </a:extLst>
          </p:cNvPr>
          <p:cNvCxnSpPr>
            <a:cxnSpLocks/>
          </p:cNvCxnSpPr>
          <p:nvPr/>
        </p:nvCxnSpPr>
        <p:spPr>
          <a:xfrm>
            <a:off x="8044089" y="2055847"/>
            <a:ext cx="1013222" cy="531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F30B6BF-4FDE-4FD8-811D-1E98B06497A7}"/>
              </a:ext>
            </a:extLst>
          </p:cNvPr>
          <p:cNvCxnSpPr>
            <a:cxnSpLocks/>
          </p:cNvCxnSpPr>
          <p:nvPr/>
        </p:nvCxnSpPr>
        <p:spPr>
          <a:xfrm>
            <a:off x="7949653" y="2077396"/>
            <a:ext cx="1144349" cy="1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99E1635-42DA-4F0A-9856-1CEEFE90F905}"/>
              </a:ext>
            </a:extLst>
          </p:cNvPr>
          <p:cNvCxnSpPr>
            <a:cxnSpLocks/>
          </p:cNvCxnSpPr>
          <p:nvPr/>
        </p:nvCxnSpPr>
        <p:spPr>
          <a:xfrm>
            <a:off x="7986825" y="2066556"/>
            <a:ext cx="1107177" cy="380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D466D496-B830-4144-B1A5-FF0368830D46}"/>
              </a:ext>
            </a:extLst>
          </p:cNvPr>
          <p:cNvCxnSpPr>
            <a:cxnSpLocks/>
          </p:cNvCxnSpPr>
          <p:nvPr/>
        </p:nvCxnSpPr>
        <p:spPr>
          <a:xfrm>
            <a:off x="8007398" y="2056022"/>
            <a:ext cx="1086604" cy="41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B1F46681-A0E9-4151-ABDD-68A24814B43F}"/>
              </a:ext>
            </a:extLst>
          </p:cNvPr>
          <p:cNvCxnSpPr>
            <a:cxnSpLocks/>
          </p:cNvCxnSpPr>
          <p:nvPr/>
        </p:nvCxnSpPr>
        <p:spPr>
          <a:xfrm flipV="1">
            <a:off x="2712956" y="2170641"/>
            <a:ext cx="798730" cy="2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50FF047-9900-4289-8FEF-982EE34A619E}"/>
              </a:ext>
            </a:extLst>
          </p:cNvPr>
          <p:cNvCxnSpPr>
            <a:cxnSpLocks/>
          </p:cNvCxnSpPr>
          <p:nvPr/>
        </p:nvCxnSpPr>
        <p:spPr>
          <a:xfrm flipV="1">
            <a:off x="2668280" y="2202723"/>
            <a:ext cx="843406" cy="527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91DFFAD-6CED-4A9C-AA73-D6B69E14EF87}"/>
              </a:ext>
            </a:extLst>
          </p:cNvPr>
          <p:cNvCxnSpPr>
            <a:cxnSpLocks/>
          </p:cNvCxnSpPr>
          <p:nvPr/>
        </p:nvCxnSpPr>
        <p:spPr>
          <a:xfrm flipV="1">
            <a:off x="2618074" y="2595753"/>
            <a:ext cx="893612" cy="134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31394D7D-A51F-4300-AA86-D235F630C05E}"/>
              </a:ext>
            </a:extLst>
          </p:cNvPr>
          <p:cNvCxnSpPr>
            <a:cxnSpLocks/>
          </p:cNvCxnSpPr>
          <p:nvPr/>
        </p:nvCxnSpPr>
        <p:spPr>
          <a:xfrm>
            <a:off x="2645387" y="2681768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90BE73-D15E-4AFB-9A37-CB5018A49277}"/>
              </a:ext>
            </a:extLst>
          </p:cNvPr>
          <p:cNvCxnSpPr>
            <a:cxnSpLocks/>
          </p:cNvCxnSpPr>
          <p:nvPr/>
        </p:nvCxnSpPr>
        <p:spPr>
          <a:xfrm>
            <a:off x="6367441" y="2234622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16540DF-93DA-4D0F-9559-A75FDA6A94F0}"/>
              </a:ext>
            </a:extLst>
          </p:cNvPr>
          <p:cNvCxnSpPr>
            <a:cxnSpLocks/>
          </p:cNvCxnSpPr>
          <p:nvPr/>
        </p:nvCxnSpPr>
        <p:spPr>
          <a:xfrm>
            <a:off x="6375463" y="259556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3F1FCDAE-9DE8-4898-A116-E89A5BC072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5635" y="3149279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202BFF86-1601-495F-ADF4-E40676639C9F}"/>
              </a:ext>
            </a:extLst>
          </p:cNvPr>
          <p:cNvCxnSpPr>
            <a:cxnSpLocks/>
          </p:cNvCxnSpPr>
          <p:nvPr/>
        </p:nvCxnSpPr>
        <p:spPr>
          <a:xfrm>
            <a:off x="8037332" y="2844220"/>
            <a:ext cx="1040552" cy="48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CCCECEC-1280-455F-9E03-E454B4F92CB1}"/>
              </a:ext>
            </a:extLst>
          </p:cNvPr>
          <p:cNvCxnSpPr>
            <a:cxnSpLocks/>
          </p:cNvCxnSpPr>
          <p:nvPr/>
        </p:nvCxnSpPr>
        <p:spPr>
          <a:xfrm>
            <a:off x="8022326" y="2844220"/>
            <a:ext cx="1025624" cy="52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60E6CBBB-B448-420E-95CB-94E68763F031}"/>
              </a:ext>
            </a:extLst>
          </p:cNvPr>
          <p:cNvCxnSpPr>
            <a:cxnSpLocks/>
          </p:cNvCxnSpPr>
          <p:nvPr/>
        </p:nvCxnSpPr>
        <p:spPr>
          <a:xfrm>
            <a:off x="8001682" y="2829650"/>
            <a:ext cx="1055629" cy="373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DE2D24EA-2076-4C02-B13C-8A69405B531F}"/>
              </a:ext>
            </a:extLst>
          </p:cNvPr>
          <p:cNvCxnSpPr>
            <a:cxnSpLocks/>
          </p:cNvCxnSpPr>
          <p:nvPr/>
        </p:nvCxnSpPr>
        <p:spPr>
          <a:xfrm>
            <a:off x="8001681" y="2816648"/>
            <a:ext cx="1092321" cy="81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BF9CC81-48F0-4289-8676-54FB79587110}"/>
              </a:ext>
            </a:extLst>
          </p:cNvPr>
          <p:cNvCxnSpPr>
            <a:cxnSpLocks/>
          </p:cNvCxnSpPr>
          <p:nvPr/>
        </p:nvCxnSpPr>
        <p:spPr>
          <a:xfrm flipV="1">
            <a:off x="8022326" y="1857634"/>
            <a:ext cx="1071676" cy="536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3458E46F-2FA3-4D5A-AC68-FE4307ECA368}"/>
              </a:ext>
            </a:extLst>
          </p:cNvPr>
          <p:cNvCxnSpPr>
            <a:cxnSpLocks/>
          </p:cNvCxnSpPr>
          <p:nvPr/>
        </p:nvCxnSpPr>
        <p:spPr>
          <a:xfrm>
            <a:off x="6383485" y="298859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00787069-76EB-46DE-94D4-0FBEAD0C0B22}"/>
              </a:ext>
            </a:extLst>
          </p:cNvPr>
          <p:cNvCxnSpPr>
            <a:cxnSpLocks/>
          </p:cNvCxnSpPr>
          <p:nvPr/>
        </p:nvCxnSpPr>
        <p:spPr>
          <a:xfrm>
            <a:off x="2669453" y="2066556"/>
            <a:ext cx="910936" cy="129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B670B994-0A1B-4E48-89F4-4D1390628DDB}"/>
              </a:ext>
            </a:extLst>
          </p:cNvPr>
          <p:cNvCxnSpPr>
            <a:cxnSpLocks/>
          </p:cNvCxnSpPr>
          <p:nvPr/>
        </p:nvCxnSpPr>
        <p:spPr>
          <a:xfrm flipV="1">
            <a:off x="6274625" y="3186986"/>
            <a:ext cx="876779" cy="141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95F5AB9-1652-4C4D-B10C-4BA5DAC86841}"/>
              </a:ext>
            </a:extLst>
          </p:cNvPr>
          <p:cNvCxnSpPr>
            <a:cxnSpLocks/>
          </p:cNvCxnSpPr>
          <p:nvPr/>
        </p:nvCxnSpPr>
        <p:spPr>
          <a:xfrm>
            <a:off x="2661431" y="3499912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F77A72C-4FCC-4F87-8A3D-78E399DBE5BE}"/>
              </a:ext>
            </a:extLst>
          </p:cNvPr>
          <p:cNvCxnSpPr>
            <a:cxnSpLocks/>
          </p:cNvCxnSpPr>
          <p:nvPr/>
        </p:nvCxnSpPr>
        <p:spPr>
          <a:xfrm>
            <a:off x="2677944" y="3560431"/>
            <a:ext cx="878381" cy="511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DC85BBA-6928-431E-98F5-1D8FDD8522D7}"/>
              </a:ext>
            </a:extLst>
          </p:cNvPr>
          <p:cNvCxnSpPr>
            <a:cxnSpLocks/>
          </p:cNvCxnSpPr>
          <p:nvPr/>
        </p:nvCxnSpPr>
        <p:spPr>
          <a:xfrm>
            <a:off x="2696912" y="357697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56373EBD-1304-4115-85B3-0FE1861FEE1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352674" y="3563976"/>
            <a:ext cx="724237" cy="253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137C3027-2082-4035-9115-A6F68A715C0A}"/>
              </a:ext>
            </a:extLst>
          </p:cNvPr>
          <p:cNvCxnSpPr>
            <a:cxnSpLocks/>
          </p:cNvCxnSpPr>
          <p:nvPr/>
        </p:nvCxnSpPr>
        <p:spPr>
          <a:xfrm flipV="1">
            <a:off x="6321033" y="3880660"/>
            <a:ext cx="880727" cy="2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7F4C966E-87A8-41B0-A16F-D25E447E0CCF}"/>
              </a:ext>
            </a:extLst>
          </p:cNvPr>
          <p:cNvCxnSpPr>
            <a:cxnSpLocks/>
          </p:cNvCxnSpPr>
          <p:nvPr/>
        </p:nvCxnSpPr>
        <p:spPr>
          <a:xfrm flipV="1">
            <a:off x="6338753" y="4240323"/>
            <a:ext cx="803290" cy="20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2331FE90-AB2F-4201-B6CD-D039990F3D8B}"/>
              </a:ext>
            </a:extLst>
          </p:cNvPr>
          <p:cNvCxnSpPr>
            <a:cxnSpLocks/>
          </p:cNvCxnSpPr>
          <p:nvPr/>
        </p:nvCxnSpPr>
        <p:spPr>
          <a:xfrm>
            <a:off x="7977537" y="3475861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050CE5E-9BA2-434B-8B6C-2315F99FD036}"/>
              </a:ext>
            </a:extLst>
          </p:cNvPr>
          <p:cNvCxnSpPr>
            <a:cxnSpLocks/>
          </p:cNvCxnSpPr>
          <p:nvPr/>
        </p:nvCxnSpPr>
        <p:spPr>
          <a:xfrm>
            <a:off x="2688892" y="3953964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E2705B6A-1E39-45DD-B052-953A08DA1B41}"/>
              </a:ext>
            </a:extLst>
          </p:cNvPr>
          <p:cNvCxnSpPr>
            <a:cxnSpLocks/>
          </p:cNvCxnSpPr>
          <p:nvPr/>
        </p:nvCxnSpPr>
        <p:spPr>
          <a:xfrm>
            <a:off x="2696914" y="428282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4012158C-AF2E-4CCD-BC33-EB3A9539B4C3}"/>
              </a:ext>
            </a:extLst>
          </p:cNvPr>
          <p:cNvCxnSpPr>
            <a:cxnSpLocks/>
          </p:cNvCxnSpPr>
          <p:nvPr/>
        </p:nvCxnSpPr>
        <p:spPr>
          <a:xfrm flipV="1">
            <a:off x="6373007" y="3576976"/>
            <a:ext cx="785049" cy="124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1613606F-A7E6-474B-8A23-09810C36DFC6}"/>
              </a:ext>
            </a:extLst>
          </p:cNvPr>
          <p:cNvCxnSpPr>
            <a:cxnSpLocks/>
          </p:cNvCxnSpPr>
          <p:nvPr/>
        </p:nvCxnSpPr>
        <p:spPr>
          <a:xfrm flipH="1">
            <a:off x="6302076" y="3560431"/>
            <a:ext cx="869645" cy="162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583AB388-9F67-40B2-B99A-078A6C08F82E}"/>
              </a:ext>
            </a:extLst>
          </p:cNvPr>
          <p:cNvCxnSpPr>
            <a:cxnSpLocks/>
          </p:cNvCxnSpPr>
          <p:nvPr/>
        </p:nvCxnSpPr>
        <p:spPr>
          <a:xfrm>
            <a:off x="2672852" y="4691898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404F870-5F56-4C64-8C78-2DBE0A7420EC}"/>
              </a:ext>
            </a:extLst>
          </p:cNvPr>
          <p:cNvCxnSpPr>
            <a:cxnSpLocks/>
          </p:cNvCxnSpPr>
          <p:nvPr/>
        </p:nvCxnSpPr>
        <p:spPr>
          <a:xfrm flipH="1">
            <a:off x="6302072" y="3880660"/>
            <a:ext cx="898728" cy="1629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B0759E83-D40A-4C22-B450-D536C60E46B4}"/>
              </a:ext>
            </a:extLst>
          </p:cNvPr>
          <p:cNvCxnSpPr>
            <a:cxnSpLocks/>
          </p:cNvCxnSpPr>
          <p:nvPr/>
        </p:nvCxnSpPr>
        <p:spPr>
          <a:xfrm>
            <a:off x="8017643" y="390097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67DF2B3-B463-4B27-A8E8-0A34ED1E45AE}"/>
              </a:ext>
            </a:extLst>
          </p:cNvPr>
          <p:cNvCxnSpPr>
            <a:cxnSpLocks/>
          </p:cNvCxnSpPr>
          <p:nvPr/>
        </p:nvCxnSpPr>
        <p:spPr>
          <a:xfrm flipH="1">
            <a:off x="6361810" y="3953964"/>
            <a:ext cx="862667" cy="286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4CA58D0-DFEC-4D9B-91BC-045D406017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798728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D787874A-9466-42AF-B5FF-56B68A95CD9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821019" cy="368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8F824369-D65C-4F2F-9E83-4760B0F964E2}"/>
              </a:ext>
            </a:extLst>
          </p:cNvPr>
          <p:cNvCxnSpPr>
            <a:cxnSpLocks/>
          </p:cNvCxnSpPr>
          <p:nvPr/>
        </p:nvCxnSpPr>
        <p:spPr>
          <a:xfrm flipH="1">
            <a:off x="6328089" y="3149279"/>
            <a:ext cx="807197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618074" y="2023938"/>
            <a:ext cx="1282594" cy="1304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Oval 56"/>
          <p:cNvSpPr/>
          <p:nvPr/>
        </p:nvSpPr>
        <p:spPr>
          <a:xfrm>
            <a:off x="3375843" y="5926558"/>
            <a:ext cx="2330476" cy="1304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949653" y="5510503"/>
            <a:ext cx="107644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003377" y="5976971"/>
            <a:ext cx="1025142" cy="86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37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11435</TotalTime>
  <Words>5538</Words>
  <Application>Microsoft Office PowerPoint</Application>
  <PresentationFormat>Widescreen</PresentationFormat>
  <Paragraphs>4549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Kantoorthema</vt:lpstr>
      <vt:lpstr>1_Kantoorthema</vt:lpstr>
      <vt:lpstr>LADM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Capital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Monique is member of the Association of Owners</vt:lpstr>
      <vt:lpstr>PowerPoint Presentation</vt:lpstr>
      <vt:lpstr>PowerPoint Presentation</vt:lpstr>
      <vt:lpstr>PowerPoint Presentation</vt:lpstr>
      <vt:lpstr>PowerPoint Presentation</vt:lpstr>
      <vt:lpstr>Purposes</vt:lpstr>
      <vt:lpstr>PowerPoint Presentation</vt:lpstr>
      <vt:lpstr>PowerPoint Presentation</vt:lpstr>
      <vt:lpstr>PowerPoint Presentation</vt:lpstr>
      <vt:lpstr>Transactions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situation for Monique</vt:lpstr>
      <vt:lpstr>PowerPoint Presentation</vt:lpstr>
      <vt:lpstr>Slides are correct so far</vt:lpstr>
      <vt:lpstr>PowerPoint Presentation</vt:lpstr>
      <vt:lpstr>The rID’s and uID can be changed</vt:lpstr>
      <vt:lpstr>The rID’s and uID can be changed or not This depends on the object identification approach</vt:lpstr>
      <vt:lpstr>Transaction03: establishment of a servitude on WR17</vt:lpstr>
      <vt:lpstr>Transaction03: Establisment of a servitude</vt:lpstr>
      <vt:lpstr>Alternative:  is Party  BAUnitAsParty CHECK</vt:lpstr>
      <vt:lpstr>Subdivide WR 11  Nieuwe huizen Openbare weg bij</vt:lpstr>
      <vt:lpstr>PowerPoint Presentation</vt:lpstr>
      <vt:lpstr>PowerPoint Presentation</vt:lpstr>
      <vt:lpstr>PowerPoint Presentation</vt:lpstr>
      <vt:lpstr>Party Package</vt:lpstr>
      <vt:lpstr>Party Package</vt:lpstr>
      <vt:lpstr>Party Package</vt:lpstr>
      <vt:lpstr>PowerPoint Presentation</vt:lpstr>
      <vt:lpstr>Datatypes</vt:lpstr>
      <vt:lpstr>Code Tables Party Packages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Lemmen, Chrit</dc:creator>
  <cp:lastModifiedBy>Da Silva Mano, A. (ITC)</cp:lastModifiedBy>
  <cp:revision>92</cp:revision>
  <dcterms:created xsi:type="dcterms:W3CDTF">2021-02-22T07:51:00Z</dcterms:created>
  <dcterms:modified xsi:type="dcterms:W3CDTF">2021-09-20T20:55:38Z</dcterms:modified>
</cp:coreProperties>
</file>